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handoutMasterIdLst>
    <p:handoutMasterId r:id="rId39"/>
  </p:handoutMasterIdLst>
  <p:sldIdLst>
    <p:sldId id="261" r:id="rId2"/>
    <p:sldId id="300" r:id="rId3"/>
    <p:sldId id="263" r:id="rId4"/>
    <p:sldId id="264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90" r:id="rId18"/>
    <p:sldId id="291" r:id="rId19"/>
    <p:sldId id="292" r:id="rId20"/>
    <p:sldId id="293" r:id="rId21"/>
    <p:sldId id="294" r:id="rId22"/>
    <p:sldId id="295" r:id="rId23"/>
    <p:sldId id="296" r:id="rId24"/>
    <p:sldId id="297" r:id="rId25"/>
    <p:sldId id="298" r:id="rId26"/>
    <p:sldId id="301" r:id="rId27"/>
    <p:sldId id="302" r:id="rId28"/>
    <p:sldId id="280" r:id="rId29"/>
    <p:sldId id="281" r:id="rId30"/>
    <p:sldId id="282" r:id="rId31"/>
    <p:sldId id="283" r:id="rId32"/>
    <p:sldId id="285" r:id="rId33"/>
    <p:sldId id="284" r:id="rId34"/>
    <p:sldId id="286" r:id="rId35"/>
    <p:sldId id="287" r:id="rId36"/>
    <p:sldId id="288" r:id="rId37"/>
    <p:sldId id="289" r:id="rId3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0"/>
      <p:bold r:id="rId41"/>
      <p:italic r:id="rId42"/>
      <p:boldItalic r:id="rId43"/>
    </p:embeddedFont>
    <p:embeddedFont>
      <p:font typeface="Sassoon Infant Rg" panose="02000503030000020003" charset="0"/>
      <p:regular r:id="rId44"/>
      <p:bold r:id="rId45"/>
    </p:embeddedFont>
    <p:embeddedFont>
      <p:font typeface="Tuffy" panose="020B0603060100000000" charset="0"/>
      <p:regular r:id="rId46"/>
      <p:bold r:id="rId47"/>
      <p:italic r:id="rId48"/>
      <p:boldItalic r:id="rId49"/>
    </p:embeddedFont>
    <p:embeddedFont>
      <p:font typeface="Twinkl" panose="020B0604020202020204" charset="0"/>
      <p:regular r:id="rId50"/>
      <p:bold r:id="rId51"/>
    </p:embeddedFont>
    <p:embeddedFont>
      <p:font typeface="Twinkl SemiBold" charset="0"/>
      <p:bold r:id="rId52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Sassoon Infant Rg" panose="02000503030000020003" pitchFamily="50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Sassoon Infant Rg" panose="02000503030000020003" pitchFamily="50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Sassoon Infant Rg" panose="02000503030000020003" pitchFamily="50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Sassoon Infant Rg" panose="02000503030000020003" pitchFamily="50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Sassoon Infant Rg" panose="02000503030000020003" pitchFamily="50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Sassoon Infant Rg" panose="02000503030000020003" pitchFamily="50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Sassoon Infant Rg" panose="02000503030000020003" pitchFamily="50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Sassoon Infant Rg" panose="02000503030000020003" pitchFamily="50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Sassoon Infant Rg" panose="02000503030000020003" pitchFamily="50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317">
          <p15:clr>
            <a:srgbClr val="A4A3A4"/>
          </p15:clr>
        </p15:guide>
        <p15:guide id="4" orient="horz" pos="4201">
          <p15:clr>
            <a:srgbClr val="A4A3A4"/>
          </p15:clr>
        </p15:guide>
        <p15:guide id="5" pos="5443">
          <p15:clr>
            <a:srgbClr val="A4A3A4"/>
          </p15:clr>
        </p15:guide>
        <p15:guide id="6" orient="horz" pos="323">
          <p15:clr>
            <a:srgbClr val="A4A3A4"/>
          </p15:clr>
        </p15:guide>
        <p15:guide id="7" pos="499">
          <p15:clr>
            <a:srgbClr val="A4A3A4"/>
          </p15:clr>
        </p15:guide>
        <p15:guide id="8" orient="horz" pos="459">
          <p15:clr>
            <a:srgbClr val="A4A3A4"/>
          </p15:clr>
        </p15:guide>
        <p15:guide id="9" orient="horz" pos="3453">
          <p15:clr>
            <a:srgbClr val="A4A3A4"/>
          </p15:clr>
        </p15:guide>
        <p15:guide id="10" pos="528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BDBE"/>
    <a:srgbClr val="FEEE9C"/>
    <a:srgbClr val="DB5183"/>
    <a:srgbClr val="3399FF"/>
    <a:srgbClr val="A21770"/>
    <a:srgbClr val="FCAF19"/>
    <a:srgbClr val="FEE76B"/>
    <a:srgbClr val="FF7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739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1236" y="66"/>
      </p:cViewPr>
      <p:guideLst>
        <p:guide orient="horz" pos="2160"/>
        <p:guide pos="2880"/>
        <p:guide pos="317"/>
        <p:guide orient="horz" pos="4201"/>
        <p:guide pos="5443"/>
        <p:guide orient="horz" pos="323"/>
        <p:guide pos="499"/>
        <p:guide orient="horz" pos="459"/>
        <p:guide orient="horz" pos="3453"/>
        <p:guide pos="528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6" d="100"/>
          <a:sy n="86" d="100"/>
        </p:scale>
        <p:origin x="292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3.fntdata"/><Relationship Id="rId47" Type="http://schemas.openxmlformats.org/officeDocument/2006/relationships/font" Target="fonts/font8.fntdata"/><Relationship Id="rId50" Type="http://schemas.openxmlformats.org/officeDocument/2006/relationships/font" Target="fonts/font11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2.fntdata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5.fntdata"/><Relationship Id="rId52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4.fntdata"/><Relationship Id="rId48" Type="http://schemas.openxmlformats.org/officeDocument/2006/relationships/font" Target="fonts/font9.fntdata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12.fntdata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8F232DC-F749-48E1-8231-3B7C3A9F9B61}" type="datetimeFigureOut">
              <a:rPr lang="en-GB"/>
              <a:pPr>
                <a:defRPr/>
              </a:pPr>
              <a:t>17/02/2021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983EAFA-2F76-403E-8305-0C7DC2DD113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>
                <a:latin typeface="Twinkl" pitchFamily="2" charset="0"/>
              </a:rPr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6725" y="1122363"/>
            <a:ext cx="8201025" cy="2387600"/>
          </a:xfrm>
        </p:spPr>
        <p:txBody>
          <a:bodyPr>
            <a:normAutofit/>
          </a:bodyPr>
          <a:lstStyle>
            <a:lvl1pPr algn="ctr">
              <a:defRPr sz="4000">
                <a:latin typeface="Twinkl SemiBold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6725" y="3602038"/>
            <a:ext cx="8201025" cy="1655762"/>
          </a:xfrm>
        </p:spPr>
        <p:txBody>
          <a:bodyPr/>
          <a:lstStyle>
            <a:lvl1pPr marL="0" indent="0" algn="ctr">
              <a:buNone/>
              <a:defRPr sz="2400">
                <a:latin typeface="Twinkl" pitchFamily="2" charset="0"/>
                <a:ea typeface="Twinkl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10196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>
                <a:latin typeface="Twinkl" pitchFamily="2" charset="0"/>
              </a:rPr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8" y="485773"/>
            <a:ext cx="8220075" cy="1595581"/>
          </a:xfrm>
        </p:spPr>
        <p:txBody>
          <a:bodyPr>
            <a:normAutofit/>
          </a:bodyPr>
          <a:lstStyle>
            <a:lvl1pPr>
              <a:defRPr sz="4000" b="1">
                <a:latin typeface="Twinkl SemiBold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7" y="2153354"/>
            <a:ext cx="8220075" cy="4242683"/>
          </a:xfrm>
        </p:spPr>
        <p:txBody>
          <a:bodyPr/>
          <a:lstStyle>
            <a:lvl1pPr>
              <a:defRPr sz="1800">
                <a:latin typeface="Twinkl" pitchFamily="2" charset="0"/>
                <a:ea typeface="Twinkl" pitchFamily="2" charset="0"/>
              </a:defRPr>
            </a:lvl1pPr>
            <a:lvl2pPr>
              <a:defRPr sz="1600">
                <a:latin typeface="Twinkl" pitchFamily="2" charset="0"/>
                <a:ea typeface="Twinkl" pitchFamily="2" charset="0"/>
              </a:defRPr>
            </a:lvl2pPr>
            <a:lvl3pPr>
              <a:defRPr sz="1400">
                <a:latin typeface="Twinkl" pitchFamily="2" charset="0"/>
                <a:ea typeface="Twinkl" pitchFamily="2" charset="0"/>
              </a:defRPr>
            </a:lvl3pPr>
            <a:lvl4pPr>
              <a:defRPr sz="1400">
                <a:latin typeface="Twinkl" pitchFamily="2" charset="0"/>
                <a:ea typeface="Twinkl" pitchFamily="2" charset="0"/>
              </a:defRPr>
            </a:lvl4pPr>
            <a:lvl5pPr>
              <a:defRPr sz="1400">
                <a:latin typeface="Twinkl" pitchFamily="2" charset="0"/>
                <a:ea typeface="Twinkl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36215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49" y="549275"/>
            <a:ext cx="8181975" cy="1325563"/>
          </a:xfrm>
          <a:noFill/>
          <a:ln>
            <a:noFill/>
          </a:ln>
        </p:spPr>
        <p:txBody>
          <a:bodyPr>
            <a:normAutofit/>
          </a:bodyPr>
          <a:lstStyle>
            <a:lvl1pPr>
              <a:defRPr sz="4000" b="1">
                <a:latin typeface="Twinkl SemiBold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1012" y="2014537"/>
            <a:ext cx="8181975" cy="4351338"/>
          </a:xfrm>
          <a:noFill/>
          <a:ln>
            <a:noFill/>
          </a:ln>
        </p:spPr>
        <p:txBody>
          <a:bodyPr/>
          <a:lstStyle>
            <a:lvl1pPr>
              <a:defRPr sz="1800">
                <a:latin typeface="Twinkl" pitchFamily="2" charset="0"/>
                <a:ea typeface="Twinkl" pitchFamily="2" charset="0"/>
              </a:defRPr>
            </a:lvl1pPr>
            <a:lvl2pPr>
              <a:defRPr sz="1600">
                <a:latin typeface="Twinkl" pitchFamily="2" charset="0"/>
                <a:ea typeface="Twinkl" pitchFamily="2" charset="0"/>
              </a:defRPr>
            </a:lvl2pPr>
            <a:lvl3pPr>
              <a:defRPr sz="1400">
                <a:latin typeface="Twinkl" pitchFamily="2" charset="0"/>
                <a:ea typeface="Twinkl" pitchFamily="2" charset="0"/>
              </a:defRPr>
            </a:lvl3pPr>
            <a:lvl4pPr>
              <a:defRPr sz="1400">
                <a:latin typeface="Twinkl" pitchFamily="2" charset="0"/>
                <a:ea typeface="Twinkl" pitchFamily="2" charset="0"/>
              </a:defRPr>
            </a:lvl4pPr>
            <a:lvl5pPr>
              <a:defRPr sz="1400">
                <a:latin typeface="Twinkl" pitchFamily="2" charset="0"/>
                <a:ea typeface="Twinkl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34176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ni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2359034"/>
            <a:ext cx="8064500" cy="655294"/>
          </a:xfrm>
          <a:noFill/>
          <a:ln>
            <a:noFill/>
          </a:ln>
        </p:spPr>
        <p:txBody>
          <a:bodyPr>
            <a:noAutofit/>
          </a:bodyPr>
          <a:lstStyle>
            <a:lvl1pPr algn="ctr">
              <a:defRPr sz="6600" b="1">
                <a:solidFill>
                  <a:schemeClr val="bg1"/>
                </a:solidFill>
                <a:latin typeface="Tuffy" panose="020B0603060100000000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1654969" y="3199950"/>
            <a:ext cx="5834062" cy="543989"/>
          </a:xfrm>
          <a:noFill/>
          <a:ln>
            <a:noFill/>
          </a:ln>
        </p:spPr>
        <p:txBody>
          <a:bodyPr anchor="ctr" anchorCtr="1">
            <a:no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Tuffy" panose="020B0603060100000000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03791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6176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3438" y="6700838"/>
            <a:ext cx="584200" cy="8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2888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0538" y="695325"/>
            <a:ext cx="8162925" cy="1150938"/>
          </a:xfrm>
          <a:prstGeom prst="roundRect">
            <a:avLst>
              <a:gd name="adj" fmla="val 9639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252000" tIns="252000" rIns="252000" bIns="25200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0538" y="1957388"/>
            <a:ext cx="8162925" cy="4387850"/>
          </a:xfrm>
          <a:prstGeom prst="roundRect">
            <a:avLst>
              <a:gd name="adj" fmla="val 2583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252000" tIns="252000" rIns="252000" bIns="252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28" r:id="rId3"/>
    <p:sldLayoutId id="2147483729" r:id="rId4"/>
    <p:sldLayoutId id="2147483730" r:id="rId5"/>
    <p:sldLayoutId id="2147483733" r:id="rId6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kern="1200">
          <a:solidFill>
            <a:srgbClr val="1C1C1C"/>
          </a:solidFill>
          <a:latin typeface="Twinkl SemiBold" pitchFamily="2" charset="0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Twinkl SemiBold" pitchFamily="2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Twinkl SemiBold" pitchFamily="2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Twinkl SemiBold" pitchFamily="2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Twinkl SemiBold" pitchFamily="2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Twinkl SemiBold" pitchFamily="2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Twinkl SemiBold" pitchFamily="2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Twinkl SemiBold" pitchFamily="2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Twinkl SemiBold" pitchFamily="2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1C1C1C"/>
          </a:solidFill>
          <a:latin typeface="Twinkl" pitchFamily="2" charset="0"/>
          <a:ea typeface="Twinkl" pitchFamily="2" charset="0"/>
          <a:cs typeface="Twinkl" pitchFamily="2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2" charset="0"/>
          <a:ea typeface="Twinkl" pitchFamily="2" charset="0"/>
          <a:cs typeface="Twinkl" pitchFamily="2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2" charset="0"/>
          <a:ea typeface="Twinkl" pitchFamily="2" charset="0"/>
          <a:cs typeface="Twinkl" pitchFamily="2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2" charset="0"/>
          <a:ea typeface="Twinkl" pitchFamily="2" charset="0"/>
          <a:cs typeface="Twinkl" pitchFamily="2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2" charset="0"/>
          <a:ea typeface="Twinkl" pitchFamily="2" charset="0"/>
          <a:cs typeface="Twinkl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8.png"/><Relationship Id="rId5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8.png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8.png"/><Relationship Id="rId5" Type="http://schemas.openxmlformats.org/officeDocument/2006/relationships/image" Target="../media/image13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image" Target="../media/image8.png"/><Relationship Id="rId5" Type="http://schemas.openxmlformats.org/officeDocument/2006/relationships/image" Target="../media/image14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6" Type="http://schemas.openxmlformats.org/officeDocument/2006/relationships/image" Target="../media/image8.png"/><Relationship Id="rId5" Type="http://schemas.openxmlformats.org/officeDocument/2006/relationships/image" Target="../media/image15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6" Type="http://schemas.openxmlformats.org/officeDocument/2006/relationships/image" Target="../media/image8.png"/><Relationship Id="rId5" Type="http://schemas.openxmlformats.org/officeDocument/2006/relationships/image" Target="../media/image16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6" Type="http://schemas.openxmlformats.org/officeDocument/2006/relationships/image" Target="../media/image8.png"/><Relationship Id="rId5" Type="http://schemas.openxmlformats.org/officeDocument/2006/relationships/image" Target="../media/image17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6" Type="http://schemas.openxmlformats.org/officeDocument/2006/relationships/image" Target="../media/image8.png"/><Relationship Id="rId5" Type="http://schemas.openxmlformats.org/officeDocument/2006/relationships/image" Target="../media/image18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6" Type="http://schemas.openxmlformats.org/officeDocument/2006/relationships/image" Target="../media/image8.png"/><Relationship Id="rId5" Type="http://schemas.openxmlformats.org/officeDocument/2006/relationships/image" Target="../media/image19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audio" Target="../media/media12.WAV"/><Relationship Id="rId1" Type="http://schemas.microsoft.com/office/2007/relationships/media" Target="../media/media12.WAV"/><Relationship Id="rId6" Type="http://schemas.openxmlformats.org/officeDocument/2006/relationships/image" Target="../media/image8.png"/><Relationship Id="rId5" Type="http://schemas.openxmlformats.org/officeDocument/2006/relationships/image" Target="../media/image20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1.png"/><Relationship Id="rId18" Type="http://schemas.openxmlformats.org/officeDocument/2006/relationships/slide" Target="slide33.xml"/><Relationship Id="rId3" Type="http://schemas.openxmlformats.org/officeDocument/2006/relationships/image" Target="../media/image22.png"/><Relationship Id="rId21" Type="http://schemas.openxmlformats.org/officeDocument/2006/relationships/slide" Target="slide36.xml"/><Relationship Id="rId7" Type="http://schemas.openxmlformats.org/officeDocument/2006/relationships/image" Target="../media/image26.png"/><Relationship Id="rId12" Type="http://schemas.openxmlformats.org/officeDocument/2006/relationships/slide" Target="slide28.xml"/><Relationship Id="rId17" Type="http://schemas.openxmlformats.org/officeDocument/2006/relationships/slide" Target="slide32.xml"/><Relationship Id="rId2" Type="http://schemas.openxmlformats.org/officeDocument/2006/relationships/image" Target="../media/image21.png"/><Relationship Id="rId16" Type="http://schemas.openxmlformats.org/officeDocument/2006/relationships/slide" Target="slide31.xml"/><Relationship Id="rId20" Type="http://schemas.openxmlformats.org/officeDocument/2006/relationships/slide" Target="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5" Type="http://schemas.openxmlformats.org/officeDocument/2006/relationships/slide" Target="slide30.xml"/><Relationship Id="rId23" Type="http://schemas.openxmlformats.org/officeDocument/2006/relationships/image" Target="../media/image8.png"/><Relationship Id="rId10" Type="http://schemas.openxmlformats.org/officeDocument/2006/relationships/image" Target="../media/image29.png"/><Relationship Id="rId19" Type="http://schemas.openxmlformats.org/officeDocument/2006/relationships/slide" Target="slide34.xml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slide" Target="slide29.xml"/><Relationship Id="rId22" Type="http://schemas.openxmlformats.org/officeDocument/2006/relationships/slide" Target="slide3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audio" Target="../media/media16.WAV"/><Relationship Id="rId13" Type="http://schemas.openxmlformats.org/officeDocument/2006/relationships/image" Target="../media/image32.png"/><Relationship Id="rId3" Type="http://schemas.microsoft.com/office/2007/relationships/media" Target="../media/media14.WAV"/><Relationship Id="rId7" Type="http://schemas.microsoft.com/office/2007/relationships/media" Target="../media/media16.WAV"/><Relationship Id="rId12" Type="http://schemas.openxmlformats.org/officeDocument/2006/relationships/image" Target="../media/image6.png"/><Relationship Id="rId2" Type="http://schemas.openxmlformats.org/officeDocument/2006/relationships/audio" Target="../media/media13.WAV"/><Relationship Id="rId1" Type="http://schemas.microsoft.com/office/2007/relationships/media" Target="../media/media13.WAV"/><Relationship Id="rId6" Type="http://schemas.openxmlformats.org/officeDocument/2006/relationships/audio" Target="../media/media15.WAV"/><Relationship Id="rId11" Type="http://schemas.openxmlformats.org/officeDocument/2006/relationships/slideLayout" Target="../slideLayouts/slideLayout2.xml"/><Relationship Id="rId5" Type="http://schemas.microsoft.com/office/2007/relationships/media" Target="../media/media15.WAV"/><Relationship Id="rId15" Type="http://schemas.openxmlformats.org/officeDocument/2006/relationships/image" Target="../media/image9.png"/><Relationship Id="rId10" Type="http://schemas.openxmlformats.org/officeDocument/2006/relationships/audio" Target="../media/media17.WAV"/><Relationship Id="rId4" Type="http://schemas.openxmlformats.org/officeDocument/2006/relationships/audio" Target="../media/media14.WAV"/><Relationship Id="rId9" Type="http://schemas.microsoft.com/office/2007/relationships/media" Target="../media/media17.WAV"/><Relationship Id="rId1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audio" Target="../media/media20.WAV"/><Relationship Id="rId13" Type="http://schemas.openxmlformats.org/officeDocument/2006/relationships/slideLayout" Target="../slideLayouts/slideLayout2.xml"/><Relationship Id="rId3" Type="http://schemas.microsoft.com/office/2007/relationships/media" Target="../media/media4.WAV"/><Relationship Id="rId7" Type="http://schemas.microsoft.com/office/2007/relationships/media" Target="../media/media20.WAV"/><Relationship Id="rId12" Type="http://schemas.openxmlformats.org/officeDocument/2006/relationships/audio" Target="../media/media22.WAV"/><Relationship Id="rId17" Type="http://schemas.openxmlformats.org/officeDocument/2006/relationships/image" Target="../media/image9.png"/><Relationship Id="rId2" Type="http://schemas.openxmlformats.org/officeDocument/2006/relationships/audio" Target="../media/media18.WAV"/><Relationship Id="rId16" Type="http://schemas.openxmlformats.org/officeDocument/2006/relationships/image" Target="../media/image33.png"/><Relationship Id="rId1" Type="http://schemas.microsoft.com/office/2007/relationships/media" Target="../media/media18.WAV"/><Relationship Id="rId6" Type="http://schemas.openxmlformats.org/officeDocument/2006/relationships/audio" Target="../media/media19.WAV"/><Relationship Id="rId11" Type="http://schemas.microsoft.com/office/2007/relationships/media" Target="../media/media22.WAV"/><Relationship Id="rId5" Type="http://schemas.microsoft.com/office/2007/relationships/media" Target="../media/media19.WAV"/><Relationship Id="rId15" Type="http://schemas.openxmlformats.org/officeDocument/2006/relationships/image" Target="../media/image34.png"/><Relationship Id="rId10" Type="http://schemas.openxmlformats.org/officeDocument/2006/relationships/audio" Target="../media/media21.WAV"/><Relationship Id="rId4" Type="http://schemas.openxmlformats.org/officeDocument/2006/relationships/audio" Target="../media/media4.WAV"/><Relationship Id="rId9" Type="http://schemas.microsoft.com/office/2007/relationships/media" Target="../media/media21.WAV"/><Relationship Id="rId1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audio" Target="../media/media24.WAV"/><Relationship Id="rId13" Type="http://schemas.openxmlformats.org/officeDocument/2006/relationships/slideLayout" Target="../slideLayouts/slideLayout2.xml"/><Relationship Id="rId3" Type="http://schemas.microsoft.com/office/2007/relationships/media" Target="../media/media10.WAV"/><Relationship Id="rId7" Type="http://schemas.microsoft.com/office/2007/relationships/media" Target="../media/media24.WAV"/><Relationship Id="rId12" Type="http://schemas.openxmlformats.org/officeDocument/2006/relationships/audio" Target="../media/media26.WAV"/><Relationship Id="rId17" Type="http://schemas.openxmlformats.org/officeDocument/2006/relationships/image" Target="../media/image9.png"/><Relationship Id="rId2" Type="http://schemas.openxmlformats.org/officeDocument/2006/relationships/audio" Target="../media/media18.WAV"/><Relationship Id="rId16" Type="http://schemas.openxmlformats.org/officeDocument/2006/relationships/image" Target="../media/image33.png"/><Relationship Id="rId1" Type="http://schemas.microsoft.com/office/2007/relationships/media" Target="../media/media18.WAV"/><Relationship Id="rId6" Type="http://schemas.openxmlformats.org/officeDocument/2006/relationships/audio" Target="../media/media23.WAV"/><Relationship Id="rId11" Type="http://schemas.microsoft.com/office/2007/relationships/media" Target="../media/media26.WAV"/><Relationship Id="rId5" Type="http://schemas.microsoft.com/office/2007/relationships/media" Target="../media/media23.WAV"/><Relationship Id="rId15" Type="http://schemas.openxmlformats.org/officeDocument/2006/relationships/image" Target="../media/image35.png"/><Relationship Id="rId10" Type="http://schemas.openxmlformats.org/officeDocument/2006/relationships/audio" Target="../media/media25.WAV"/><Relationship Id="rId4" Type="http://schemas.openxmlformats.org/officeDocument/2006/relationships/audio" Target="../media/media10.WAV"/><Relationship Id="rId9" Type="http://schemas.microsoft.com/office/2007/relationships/media" Target="../media/media25.WAV"/><Relationship Id="rId1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audio" Target="../media/media28.WAV"/><Relationship Id="rId13" Type="http://schemas.openxmlformats.org/officeDocument/2006/relationships/slideLayout" Target="../slideLayouts/slideLayout2.xml"/><Relationship Id="rId3" Type="http://schemas.microsoft.com/office/2007/relationships/media" Target="../media/media7.WAV"/><Relationship Id="rId7" Type="http://schemas.microsoft.com/office/2007/relationships/media" Target="../media/media28.WAV"/><Relationship Id="rId12" Type="http://schemas.openxmlformats.org/officeDocument/2006/relationships/audio" Target="../media/media30.WAV"/><Relationship Id="rId17" Type="http://schemas.openxmlformats.org/officeDocument/2006/relationships/image" Target="../media/image9.png"/><Relationship Id="rId2" Type="http://schemas.openxmlformats.org/officeDocument/2006/relationships/audio" Target="../media/media18.WAV"/><Relationship Id="rId16" Type="http://schemas.openxmlformats.org/officeDocument/2006/relationships/image" Target="../media/image33.png"/><Relationship Id="rId1" Type="http://schemas.microsoft.com/office/2007/relationships/media" Target="../media/media18.WAV"/><Relationship Id="rId6" Type="http://schemas.openxmlformats.org/officeDocument/2006/relationships/audio" Target="../media/media27.WAV"/><Relationship Id="rId11" Type="http://schemas.microsoft.com/office/2007/relationships/media" Target="../media/media30.WAV"/><Relationship Id="rId5" Type="http://schemas.microsoft.com/office/2007/relationships/media" Target="../media/media27.WAV"/><Relationship Id="rId15" Type="http://schemas.openxmlformats.org/officeDocument/2006/relationships/image" Target="../media/image36.png"/><Relationship Id="rId10" Type="http://schemas.openxmlformats.org/officeDocument/2006/relationships/audio" Target="../media/media29.WAV"/><Relationship Id="rId4" Type="http://schemas.openxmlformats.org/officeDocument/2006/relationships/audio" Target="../media/media7.WAV"/><Relationship Id="rId9" Type="http://schemas.microsoft.com/office/2007/relationships/media" Target="../media/media29.WAV"/><Relationship Id="rId1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audio" Target="../media/media34.WAV"/><Relationship Id="rId13" Type="http://schemas.openxmlformats.org/officeDocument/2006/relationships/image" Target="../media/image40.png"/><Relationship Id="rId3" Type="http://schemas.microsoft.com/office/2007/relationships/media" Target="../media/media32.WAV"/><Relationship Id="rId7" Type="http://schemas.microsoft.com/office/2007/relationships/media" Target="../media/media34.WAV"/><Relationship Id="rId12" Type="http://schemas.openxmlformats.org/officeDocument/2006/relationships/image" Target="../media/image39.png"/><Relationship Id="rId2" Type="http://schemas.openxmlformats.org/officeDocument/2006/relationships/audio" Target="../media/media31.WAV"/><Relationship Id="rId16" Type="http://schemas.openxmlformats.org/officeDocument/2006/relationships/image" Target="../media/image9.png"/><Relationship Id="rId1" Type="http://schemas.microsoft.com/office/2007/relationships/media" Target="../media/media31.WAV"/><Relationship Id="rId6" Type="http://schemas.openxmlformats.org/officeDocument/2006/relationships/audio" Target="../media/media33.WAV"/><Relationship Id="rId11" Type="http://schemas.openxmlformats.org/officeDocument/2006/relationships/image" Target="../media/image38.png"/><Relationship Id="rId5" Type="http://schemas.microsoft.com/office/2007/relationships/media" Target="../media/media33.WAV"/><Relationship Id="rId15" Type="http://schemas.openxmlformats.org/officeDocument/2006/relationships/image" Target="../media/image6.png"/><Relationship Id="rId10" Type="http://schemas.openxmlformats.org/officeDocument/2006/relationships/image" Target="../media/image37.png"/><Relationship Id="rId4" Type="http://schemas.openxmlformats.org/officeDocument/2006/relationships/audio" Target="../media/media32.WAV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51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2.xml"/><Relationship Id="rId7" Type="http://schemas.openxmlformats.org/officeDocument/2006/relationships/slide" Target="slide16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5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2.xml"/><Relationship Id="rId7" Type="http://schemas.openxmlformats.org/officeDocument/2006/relationships/slide" Target="slide16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5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audio" Target="../media/media1.WAV"/><Relationship Id="rId7" Type="http://schemas.openxmlformats.org/officeDocument/2006/relationships/image" Target="../media/image8.png"/><Relationship Id="rId2" Type="http://schemas.microsoft.com/office/2007/relationships/media" Target="../media/media1.WAV"/><Relationship Id="rId1" Type="http://schemas.openxmlformats.org/officeDocument/2006/relationships/audio" Target="file:///C:\Users\cfitzgerald\AppData\Local\Temp\7zO81D34D0E\" TargetMode="External"/><Relationship Id="rId6" Type="http://schemas.openxmlformats.org/officeDocument/2006/relationships/image" Target="../media/image56.png"/><Relationship Id="rId5" Type="http://schemas.openxmlformats.org/officeDocument/2006/relationships/image" Target="../media/image6.png"/><Relationship Id="rId4" Type="http://schemas.openxmlformats.org/officeDocument/2006/relationships/slideLayout" Target="../slideLayouts/slideLayout2.xml"/><Relationship Id="rId9" Type="http://schemas.openxmlformats.org/officeDocument/2006/relationships/slide" Target="slide16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2.xml"/><Relationship Id="rId7" Type="http://schemas.openxmlformats.org/officeDocument/2006/relationships/slide" Target="slide16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1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2.xml"/><Relationship Id="rId7" Type="http://schemas.openxmlformats.org/officeDocument/2006/relationships/slide" Target="slide16.xml"/><Relationship Id="rId2" Type="http://schemas.openxmlformats.org/officeDocument/2006/relationships/audio" Target="../media/media12.WAV"/><Relationship Id="rId1" Type="http://schemas.microsoft.com/office/2007/relationships/media" Target="../media/media12.WAV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2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2.xml"/><Relationship Id="rId7" Type="http://schemas.openxmlformats.org/officeDocument/2006/relationships/slide" Target="slide16.xml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57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2.xml"/><Relationship Id="rId7" Type="http://schemas.openxmlformats.org/officeDocument/2006/relationships/slide" Target="slide16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58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2.xml"/><Relationship Id="rId7" Type="http://schemas.openxmlformats.org/officeDocument/2006/relationships/slide" Target="slide16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59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2.xml"/><Relationship Id="rId7" Type="http://schemas.openxmlformats.org/officeDocument/2006/relationships/slide" Target="slide16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15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2.xml"/><Relationship Id="rId7" Type="http://schemas.openxmlformats.org/officeDocument/2006/relationships/slide" Target="slide16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7463"/>
            <a:ext cx="9144000" cy="6880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extBox 6"/>
          <p:cNvSpPr txBox="1">
            <a:spLocks noChangeArrowheads="1"/>
          </p:cNvSpPr>
          <p:nvPr/>
        </p:nvSpPr>
        <p:spPr bwMode="auto">
          <a:xfrm>
            <a:off x="2071688" y="6383338"/>
            <a:ext cx="49926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bg1"/>
                </a:solidFill>
                <a:latin typeface="Tuffy" panose="020B0603060100000000" pitchFamily="34" charset="0"/>
              </a:rPr>
              <a:t>Year One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251575"/>
            <a:ext cx="9144000" cy="611188"/>
          </a:xfrm>
          <a:prstGeom prst="rect">
            <a:avLst/>
          </a:prstGeom>
          <a:solidFill>
            <a:srgbClr val="A217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latin typeface="Twinkl" pitchFamily="2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6251575"/>
            <a:ext cx="92614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0" name="TextBox 10"/>
          <p:cNvSpPr txBox="1">
            <a:spLocks noChangeArrowheads="1"/>
          </p:cNvSpPr>
          <p:nvPr/>
        </p:nvSpPr>
        <p:spPr bwMode="auto">
          <a:xfrm>
            <a:off x="2857500" y="6464300"/>
            <a:ext cx="3421063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 anchorCtr="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800" b="1">
                <a:solidFill>
                  <a:schemeClr val="bg1"/>
                </a:solidFill>
                <a:latin typeface="Tuffy" panose="020B0603060100000000" pitchFamily="34" charset="0"/>
              </a:rPr>
              <a:t>French</a:t>
            </a:r>
            <a:r>
              <a:rPr lang="en-GB" altLang="en-US" sz="800">
                <a:solidFill>
                  <a:schemeClr val="bg1"/>
                </a:solidFill>
                <a:latin typeface="Tuffy" panose="020B0603060100000000" pitchFamily="34" charset="0"/>
              </a:rPr>
              <a:t> | Year 4 | Holidays and Hobbies | Hobbies | Lesson 6</a:t>
            </a:r>
          </a:p>
        </p:txBody>
      </p:sp>
      <p:sp>
        <p:nvSpPr>
          <p:cNvPr id="6151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1655763" y="3200400"/>
            <a:ext cx="5832475" cy="542925"/>
          </a:xfrm>
        </p:spPr>
        <p:txBody>
          <a:bodyPr/>
          <a:lstStyle/>
          <a:p>
            <a:pPr eaLnBrk="1" hangingPunct="1"/>
            <a:r>
              <a:rPr lang="en-GB" altLang="en-US"/>
              <a:t>Holidays and Hobbies</a:t>
            </a:r>
          </a:p>
        </p:txBody>
      </p:sp>
      <p:sp>
        <p:nvSpPr>
          <p:cNvPr id="6152" name="Title 17"/>
          <p:cNvSpPr>
            <a:spLocks noGrp="1"/>
          </p:cNvSpPr>
          <p:nvPr>
            <p:ph type="title"/>
          </p:nvPr>
        </p:nvSpPr>
        <p:spPr>
          <a:xfrm>
            <a:off x="539750" y="2359025"/>
            <a:ext cx="8064500" cy="655638"/>
          </a:xfrm>
        </p:spPr>
        <p:txBody>
          <a:bodyPr/>
          <a:lstStyle/>
          <a:p>
            <a:pPr eaLnBrk="1" hangingPunct="1"/>
            <a:r>
              <a:rPr lang="en-GB" altLang="en-US"/>
              <a:t>French</a:t>
            </a:r>
          </a:p>
        </p:txBody>
      </p:sp>
      <p:pic>
        <p:nvPicPr>
          <p:cNvPr id="6153" name="Picture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65550" y="982663"/>
            <a:ext cx="1612900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ounded Rectangle 24"/>
          <p:cNvSpPr/>
          <p:nvPr/>
        </p:nvSpPr>
        <p:spPr bwMode="auto">
          <a:xfrm>
            <a:off x="503238" y="2930525"/>
            <a:ext cx="8137525" cy="3414713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>
                <a:latin typeface="Twinkl" pitchFamily="2" charset="0"/>
              </a:rPr>
              <a:t> </a:t>
            </a:r>
          </a:p>
        </p:txBody>
      </p:sp>
      <p:sp>
        <p:nvSpPr>
          <p:cNvPr id="24" name="Rounded Rectangle 23"/>
          <p:cNvSpPr/>
          <p:nvPr/>
        </p:nvSpPr>
        <p:spPr bwMode="auto">
          <a:xfrm>
            <a:off x="503238" y="512763"/>
            <a:ext cx="8137525" cy="2192337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>
                <a:latin typeface="Twinkl" pitchFamily="2" charset="0"/>
              </a:rPr>
              <a:t> </a:t>
            </a:r>
          </a:p>
        </p:txBody>
      </p:sp>
      <p:sp>
        <p:nvSpPr>
          <p:cNvPr id="7172" name="Title 1"/>
          <p:cNvSpPr txBox="1">
            <a:spLocks/>
          </p:cNvSpPr>
          <p:nvPr/>
        </p:nvSpPr>
        <p:spPr bwMode="auto">
          <a:xfrm>
            <a:off x="628650" y="3071813"/>
            <a:ext cx="78867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 anchorCtr="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b="1">
                <a:solidFill>
                  <a:schemeClr val="tx1"/>
                </a:solidFill>
                <a:latin typeface="Twinkl SemiBold" pitchFamily="2" charset="0"/>
              </a:rPr>
              <a:t>Success Criteria</a:t>
            </a:r>
          </a:p>
        </p:txBody>
      </p:sp>
      <p:sp>
        <p:nvSpPr>
          <p:cNvPr id="7173" name="Title 1"/>
          <p:cNvSpPr txBox="1">
            <a:spLocks/>
          </p:cNvSpPr>
          <p:nvPr/>
        </p:nvSpPr>
        <p:spPr bwMode="auto">
          <a:xfrm>
            <a:off x="628650" y="735013"/>
            <a:ext cx="78867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 anchorCtr="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b="1">
                <a:solidFill>
                  <a:schemeClr val="tx1"/>
                </a:solidFill>
                <a:latin typeface="Twinkl SemiBold" pitchFamily="2" charset="0"/>
              </a:rPr>
              <a:t>Aim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idx="1"/>
          </p:nvPr>
        </p:nvSpPr>
        <p:spPr>
          <a:xfrm>
            <a:off x="628650" y="1127125"/>
            <a:ext cx="7886700" cy="1409700"/>
          </a:xfrm>
        </p:spPr>
        <p:txBody>
          <a:bodyPr rtlCol="0">
            <a:normAutofit/>
          </a:bodyPr>
          <a:lstStyle/>
          <a:p>
            <a:pPr marL="285750" indent="-285750" eaLnBrk="1" fontAlgn="auto" hangingPunct="1">
              <a:spcAft>
                <a:spcPts val="0"/>
              </a:spcAft>
              <a:defRPr/>
            </a:pPr>
            <a:r>
              <a:rPr lang="en-GB" dirty="0">
                <a:solidFill>
                  <a:schemeClr val="tx1"/>
                </a:solidFill>
                <a:cs typeface="+mn-cs"/>
              </a:rPr>
              <a:t>I can answer a question about hobbies, orally and in writing.</a:t>
            </a:r>
            <a:endParaRPr lang="en-GB" sz="1350" dirty="0">
              <a:solidFill>
                <a:schemeClr val="tx1"/>
              </a:solidFill>
              <a:cs typeface="+mn-cs"/>
            </a:endParaRPr>
          </a:p>
        </p:txBody>
      </p:sp>
      <p:sp>
        <p:nvSpPr>
          <p:cNvPr id="7175" name="Content Placeholder 15"/>
          <p:cNvSpPr txBox="1">
            <a:spLocks/>
          </p:cNvSpPr>
          <p:nvPr/>
        </p:nvSpPr>
        <p:spPr bwMode="auto">
          <a:xfrm>
            <a:off x="628650" y="3467100"/>
            <a:ext cx="7886700" cy="262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 tIns="252000" rIns="252000" bIns="180000"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eaLnBrk="1" hangingPunct="1"/>
            <a:r>
              <a:rPr lang="en-GB" altLang="en-US">
                <a:ea typeface="Sassoon Infant Rg" panose="02000503030000020003" pitchFamily="50" charset="0"/>
                <a:cs typeface="Sassoon Infant Rg" panose="02000503030000020003" pitchFamily="50" charset="0"/>
              </a:rPr>
              <a:t>I can answer the question ‘Tu aimes...?’ orally, using one of four sentence starters.</a:t>
            </a:r>
          </a:p>
          <a:p>
            <a:pPr eaLnBrk="1" hangingPunct="1"/>
            <a:r>
              <a:rPr lang="en-GB" altLang="en-US">
                <a:ea typeface="Sassoon Infant Rg" panose="02000503030000020003" pitchFamily="50" charset="0"/>
                <a:cs typeface="Sassoon Infant Rg" panose="02000503030000020003" pitchFamily="50" charset="0"/>
              </a:rPr>
              <a:t>I can answer the question ‘Tu aimes...?’ in writing, using one of four sentence starters.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755650" y="1933575"/>
            <a:ext cx="7632700" cy="3513138"/>
          </a:xfrm>
          <a:prstGeom prst="rect">
            <a:avLst/>
          </a:prstGeom>
          <a:solidFill>
            <a:srgbClr val="FCAF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755650" y="5583238"/>
            <a:ext cx="7632700" cy="509587"/>
          </a:xfrm>
          <a:prstGeom prst="rect">
            <a:avLst/>
          </a:prstGeom>
          <a:solidFill>
            <a:srgbClr val="FEEE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196" name="Title 5"/>
          <p:cNvSpPr>
            <a:spLocks noGrp="1"/>
          </p:cNvSpPr>
          <p:nvPr>
            <p:ph type="title"/>
          </p:nvPr>
        </p:nvSpPr>
        <p:spPr>
          <a:xfrm>
            <a:off x="457200" y="485775"/>
            <a:ext cx="8220075" cy="1595438"/>
          </a:xfrm>
        </p:spPr>
        <p:txBody>
          <a:bodyPr/>
          <a:lstStyle/>
          <a:p>
            <a:pPr algn="ctr" eaLnBrk="1" hangingPunct="1"/>
            <a:r>
              <a:rPr lang="en-GB" altLang="en-US" b="0"/>
              <a:t>Les passe-temps</a:t>
            </a:r>
            <a:br>
              <a:rPr lang="en-GB" altLang="en-US" b="0"/>
            </a:br>
            <a:r>
              <a:rPr lang="en-GB" altLang="en-US" sz="2800" b="0"/>
              <a:t>(Hobbies)</a:t>
            </a:r>
          </a:p>
        </p:txBody>
      </p:sp>
      <p:sp>
        <p:nvSpPr>
          <p:cNvPr id="9" name="Rectangle 8"/>
          <p:cNvSpPr/>
          <p:nvPr/>
        </p:nvSpPr>
        <p:spPr>
          <a:xfrm>
            <a:off x="1157288" y="728663"/>
            <a:ext cx="1519237" cy="654050"/>
          </a:xfrm>
          <a:prstGeom prst="rect">
            <a:avLst/>
          </a:prstGeom>
          <a:solidFill>
            <a:srgbClr val="FF7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latin typeface="Twinkl" pitchFamily="2" charset="0"/>
            </a:endParaRPr>
          </a:p>
        </p:txBody>
      </p:sp>
      <p:sp>
        <p:nvSpPr>
          <p:cNvPr id="8198" name="TextBox 10"/>
          <p:cNvSpPr txBox="1">
            <a:spLocks noChangeArrowheads="1"/>
          </p:cNvSpPr>
          <p:nvPr/>
        </p:nvSpPr>
        <p:spPr bwMode="auto">
          <a:xfrm>
            <a:off x="1390650" y="779463"/>
            <a:ext cx="1285875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000">
                <a:solidFill>
                  <a:schemeClr val="tx1"/>
                </a:solidFill>
                <a:ea typeface="Sassoon Infant Rg" panose="02000503030000020003" pitchFamily="50" charset="0"/>
                <a:cs typeface="Sassoon Infant Rg" panose="02000503030000020003" pitchFamily="50" charset="0"/>
              </a:rPr>
              <a:t>Click play buttons throughout to hear phrases and words.</a:t>
            </a:r>
          </a:p>
        </p:txBody>
      </p:sp>
      <p:pic>
        <p:nvPicPr>
          <p:cNvPr id="8199" name="Play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3413" y="612775"/>
            <a:ext cx="8318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0" name="TextBox 1"/>
          <p:cNvSpPr txBox="1">
            <a:spLocks noChangeArrowheads="1"/>
          </p:cNvSpPr>
          <p:nvPr/>
        </p:nvSpPr>
        <p:spPr bwMode="auto">
          <a:xfrm>
            <a:off x="2832100" y="5664200"/>
            <a:ext cx="34702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3399FF"/>
                </a:solidFill>
                <a:latin typeface="Twinkl SemiBold" pitchFamily="2" charset="0"/>
              </a:rPr>
              <a:t>le football</a:t>
            </a:r>
          </a:p>
        </p:txBody>
      </p:sp>
      <p:pic>
        <p:nvPicPr>
          <p:cNvPr id="14345" name="football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16525" y="5721350"/>
            <a:ext cx="258763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2" name="Picture 1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65475" y="2076450"/>
            <a:ext cx="2813050" cy="325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3" name="Whole Class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80300" y="612775"/>
            <a:ext cx="12382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63625" y="376237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3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01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4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755650" y="1933575"/>
            <a:ext cx="7632700" cy="3513138"/>
          </a:xfrm>
          <a:prstGeom prst="rect">
            <a:avLst/>
          </a:prstGeom>
          <a:solidFill>
            <a:srgbClr val="FCAF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755650" y="5583238"/>
            <a:ext cx="7632700" cy="509587"/>
          </a:xfrm>
          <a:prstGeom prst="rect">
            <a:avLst/>
          </a:prstGeom>
          <a:solidFill>
            <a:srgbClr val="FEEE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9220" name="Title 5"/>
          <p:cNvSpPr>
            <a:spLocks noGrp="1"/>
          </p:cNvSpPr>
          <p:nvPr>
            <p:ph type="title"/>
          </p:nvPr>
        </p:nvSpPr>
        <p:spPr>
          <a:xfrm>
            <a:off x="457200" y="485775"/>
            <a:ext cx="8220075" cy="1595438"/>
          </a:xfrm>
        </p:spPr>
        <p:txBody>
          <a:bodyPr/>
          <a:lstStyle/>
          <a:p>
            <a:pPr algn="ctr" eaLnBrk="1" hangingPunct="1"/>
            <a:r>
              <a:rPr lang="en-GB" altLang="en-US" b="0"/>
              <a:t>Les passe-temps</a:t>
            </a:r>
            <a:br>
              <a:rPr lang="en-GB" altLang="en-US" b="0"/>
            </a:br>
            <a:r>
              <a:rPr lang="en-GB" altLang="en-US" sz="2800" b="0"/>
              <a:t>(Hobbies)</a:t>
            </a:r>
          </a:p>
        </p:txBody>
      </p:sp>
      <p:sp>
        <p:nvSpPr>
          <p:cNvPr id="9221" name="TextBox 1"/>
          <p:cNvSpPr txBox="1">
            <a:spLocks noChangeArrowheads="1"/>
          </p:cNvSpPr>
          <p:nvPr/>
        </p:nvSpPr>
        <p:spPr bwMode="auto">
          <a:xfrm>
            <a:off x="2832100" y="5664200"/>
            <a:ext cx="34702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DB5183"/>
                </a:solidFill>
                <a:latin typeface="Twinkl SemiBold" pitchFamily="2" charset="0"/>
              </a:rPr>
              <a:t>l’équitation</a:t>
            </a:r>
          </a:p>
        </p:txBody>
      </p:sp>
      <p:pic>
        <p:nvPicPr>
          <p:cNvPr id="15366" name="lequitation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16525" y="5721350"/>
            <a:ext cx="258763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Picture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57475" y="2081213"/>
            <a:ext cx="3819525" cy="321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4" name="Play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3413" y="612775"/>
            <a:ext cx="8318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5" name="Whole Class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80300" y="612775"/>
            <a:ext cx="12382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19225" y="419417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0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3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70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66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755650" y="1933575"/>
            <a:ext cx="7632700" cy="3513138"/>
          </a:xfrm>
          <a:prstGeom prst="rect">
            <a:avLst/>
          </a:prstGeom>
          <a:solidFill>
            <a:srgbClr val="FCAF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755650" y="5583238"/>
            <a:ext cx="7632700" cy="509587"/>
          </a:xfrm>
          <a:prstGeom prst="rect">
            <a:avLst/>
          </a:prstGeom>
          <a:solidFill>
            <a:srgbClr val="FEEE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0244" name="Title 5"/>
          <p:cNvSpPr>
            <a:spLocks noGrp="1"/>
          </p:cNvSpPr>
          <p:nvPr>
            <p:ph type="title"/>
          </p:nvPr>
        </p:nvSpPr>
        <p:spPr>
          <a:xfrm>
            <a:off x="457200" y="485775"/>
            <a:ext cx="8220075" cy="1595438"/>
          </a:xfrm>
        </p:spPr>
        <p:txBody>
          <a:bodyPr/>
          <a:lstStyle/>
          <a:p>
            <a:pPr algn="ctr" eaLnBrk="1" hangingPunct="1"/>
            <a:r>
              <a:rPr lang="en-GB" altLang="en-US" b="0"/>
              <a:t>Les passe-temps</a:t>
            </a:r>
            <a:br>
              <a:rPr lang="en-GB" altLang="en-US" b="0"/>
            </a:br>
            <a:r>
              <a:rPr lang="en-GB" altLang="en-US" sz="2800" b="0"/>
              <a:t>(Hobbies)</a:t>
            </a:r>
          </a:p>
        </p:txBody>
      </p:sp>
      <p:sp>
        <p:nvSpPr>
          <p:cNvPr id="10245" name="TextBox 1"/>
          <p:cNvSpPr txBox="1">
            <a:spLocks noChangeArrowheads="1"/>
          </p:cNvSpPr>
          <p:nvPr/>
        </p:nvSpPr>
        <p:spPr bwMode="auto">
          <a:xfrm>
            <a:off x="2832100" y="5664200"/>
            <a:ext cx="34702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DB5183"/>
                </a:solidFill>
                <a:latin typeface="Twinkl SemiBold" pitchFamily="2" charset="0"/>
              </a:rPr>
              <a:t>la natation</a:t>
            </a:r>
          </a:p>
        </p:txBody>
      </p:sp>
      <p:pic>
        <p:nvPicPr>
          <p:cNvPr id="16390" name="natation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16525" y="5721350"/>
            <a:ext cx="258763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Picture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54188" y="2324100"/>
            <a:ext cx="5635625" cy="287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8" name="Play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3413" y="612775"/>
            <a:ext cx="8318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9" name="Whole Class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80300" y="612775"/>
            <a:ext cx="12382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41425" y="421957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63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4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90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755650" y="1933575"/>
            <a:ext cx="7632700" cy="3513138"/>
          </a:xfrm>
          <a:prstGeom prst="rect">
            <a:avLst/>
          </a:prstGeom>
          <a:solidFill>
            <a:srgbClr val="FCAF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755650" y="5583238"/>
            <a:ext cx="7632700" cy="509587"/>
          </a:xfrm>
          <a:prstGeom prst="rect">
            <a:avLst/>
          </a:prstGeom>
          <a:solidFill>
            <a:srgbClr val="FEEE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11268" name="Title 5"/>
          <p:cNvSpPr>
            <a:spLocks noGrp="1"/>
          </p:cNvSpPr>
          <p:nvPr>
            <p:ph type="title"/>
          </p:nvPr>
        </p:nvSpPr>
        <p:spPr>
          <a:xfrm>
            <a:off x="457200" y="485775"/>
            <a:ext cx="8220075" cy="1595438"/>
          </a:xfrm>
        </p:spPr>
        <p:txBody>
          <a:bodyPr/>
          <a:lstStyle/>
          <a:p>
            <a:pPr algn="ctr" eaLnBrk="1" hangingPunct="1"/>
            <a:r>
              <a:rPr lang="en-GB" altLang="en-US" b="0"/>
              <a:t>Les passe-temps</a:t>
            </a:r>
            <a:br>
              <a:rPr lang="en-GB" altLang="en-US" b="0"/>
            </a:br>
            <a:r>
              <a:rPr lang="en-GB" altLang="en-US" sz="2800" b="0"/>
              <a:t>(Hobbies)</a:t>
            </a:r>
          </a:p>
        </p:txBody>
      </p:sp>
      <p:sp>
        <p:nvSpPr>
          <p:cNvPr id="11269" name="TextBox 1"/>
          <p:cNvSpPr txBox="1">
            <a:spLocks noChangeArrowheads="1"/>
          </p:cNvSpPr>
          <p:nvPr/>
        </p:nvSpPr>
        <p:spPr bwMode="auto">
          <a:xfrm>
            <a:off x="2676525" y="5664200"/>
            <a:ext cx="34686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3399FF"/>
                </a:solidFill>
                <a:latin typeface="Twinkl SemiBold" pitchFamily="2" charset="0"/>
              </a:rPr>
              <a:t>le skateboard</a:t>
            </a:r>
          </a:p>
        </p:txBody>
      </p:sp>
      <p:pic>
        <p:nvPicPr>
          <p:cNvPr id="17414" name="skateboard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16525" y="5721350"/>
            <a:ext cx="258763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49625" y="1979613"/>
            <a:ext cx="2424113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2" name="Play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3413" y="612775"/>
            <a:ext cx="8318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3" name="Whole Class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80300" y="612775"/>
            <a:ext cx="12382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9525" y="392747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0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74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70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14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755650" y="1933575"/>
            <a:ext cx="7632700" cy="3513138"/>
          </a:xfrm>
          <a:prstGeom prst="rect">
            <a:avLst/>
          </a:prstGeom>
          <a:solidFill>
            <a:srgbClr val="FCAF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755650" y="5583238"/>
            <a:ext cx="7632700" cy="509587"/>
          </a:xfrm>
          <a:prstGeom prst="rect">
            <a:avLst/>
          </a:prstGeom>
          <a:solidFill>
            <a:srgbClr val="FEEE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2292" name="Title 5"/>
          <p:cNvSpPr>
            <a:spLocks noGrp="1"/>
          </p:cNvSpPr>
          <p:nvPr>
            <p:ph type="title"/>
          </p:nvPr>
        </p:nvSpPr>
        <p:spPr>
          <a:xfrm>
            <a:off x="457200" y="485775"/>
            <a:ext cx="8220075" cy="1595438"/>
          </a:xfrm>
        </p:spPr>
        <p:txBody>
          <a:bodyPr/>
          <a:lstStyle/>
          <a:p>
            <a:pPr algn="ctr" eaLnBrk="1" hangingPunct="1"/>
            <a:r>
              <a:rPr lang="en-GB" altLang="en-US" b="0"/>
              <a:t>Les passe-temps</a:t>
            </a:r>
            <a:br>
              <a:rPr lang="en-GB" altLang="en-US" b="0"/>
            </a:br>
            <a:r>
              <a:rPr lang="en-GB" altLang="en-US" sz="2800" b="0"/>
              <a:t>(Hobbies)</a:t>
            </a:r>
          </a:p>
        </p:txBody>
      </p:sp>
      <p:sp>
        <p:nvSpPr>
          <p:cNvPr id="12293" name="TextBox 1"/>
          <p:cNvSpPr txBox="1">
            <a:spLocks noChangeArrowheads="1"/>
          </p:cNvSpPr>
          <p:nvPr/>
        </p:nvSpPr>
        <p:spPr bwMode="auto">
          <a:xfrm>
            <a:off x="2894013" y="5664200"/>
            <a:ext cx="3251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DB5183"/>
                </a:solidFill>
                <a:latin typeface="Twinkl SemiBold" pitchFamily="2" charset="0"/>
              </a:rPr>
              <a:t>la lecture</a:t>
            </a:r>
          </a:p>
        </p:txBody>
      </p:sp>
      <p:pic>
        <p:nvPicPr>
          <p:cNvPr id="18438" name="lecture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6825" y="5710238"/>
            <a:ext cx="258763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13063" y="2279650"/>
            <a:ext cx="3306762" cy="292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6" name="Play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3413" y="612775"/>
            <a:ext cx="8318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7" name="Whole Class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80300" y="612775"/>
            <a:ext cx="12382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6325" y="454977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84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5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38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755650" y="1933575"/>
            <a:ext cx="7632700" cy="3513138"/>
          </a:xfrm>
          <a:prstGeom prst="rect">
            <a:avLst/>
          </a:prstGeom>
          <a:solidFill>
            <a:srgbClr val="FCAF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755650" y="5583238"/>
            <a:ext cx="7632700" cy="509587"/>
          </a:xfrm>
          <a:prstGeom prst="rect">
            <a:avLst/>
          </a:prstGeom>
          <a:solidFill>
            <a:srgbClr val="FEEE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3316" name="Title 5"/>
          <p:cNvSpPr>
            <a:spLocks noGrp="1"/>
          </p:cNvSpPr>
          <p:nvPr>
            <p:ph type="title"/>
          </p:nvPr>
        </p:nvSpPr>
        <p:spPr>
          <a:xfrm>
            <a:off x="457200" y="485775"/>
            <a:ext cx="8220075" cy="1595438"/>
          </a:xfrm>
        </p:spPr>
        <p:txBody>
          <a:bodyPr/>
          <a:lstStyle/>
          <a:p>
            <a:pPr algn="ctr" eaLnBrk="1" hangingPunct="1"/>
            <a:r>
              <a:rPr lang="en-GB" altLang="en-US" b="0"/>
              <a:t>Les passe-temps</a:t>
            </a:r>
            <a:br>
              <a:rPr lang="en-GB" altLang="en-US" b="0"/>
            </a:br>
            <a:r>
              <a:rPr lang="en-GB" altLang="en-US" sz="2800" b="0"/>
              <a:t>(Hobbies)</a:t>
            </a:r>
          </a:p>
        </p:txBody>
      </p:sp>
      <p:sp>
        <p:nvSpPr>
          <p:cNvPr id="13317" name="TextBox 1"/>
          <p:cNvSpPr txBox="1">
            <a:spLocks noChangeArrowheads="1"/>
          </p:cNvSpPr>
          <p:nvPr/>
        </p:nvSpPr>
        <p:spPr bwMode="auto">
          <a:xfrm>
            <a:off x="2894013" y="5664200"/>
            <a:ext cx="3251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3399FF"/>
                </a:solidFill>
                <a:latin typeface="Twinkl SemiBold" pitchFamily="2" charset="0"/>
              </a:rPr>
              <a:t>le dessin</a:t>
            </a:r>
          </a:p>
        </p:txBody>
      </p:sp>
      <p:pic>
        <p:nvPicPr>
          <p:cNvPr id="19462" name="dessin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6825" y="5710238"/>
            <a:ext cx="258763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79788" y="2217738"/>
            <a:ext cx="2384425" cy="300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0" name="Play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3413" y="612775"/>
            <a:ext cx="8318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1" name="Whole Class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80300" y="612775"/>
            <a:ext cx="12382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8525" y="480377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7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94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97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62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755650" y="1933575"/>
            <a:ext cx="7632700" cy="3513138"/>
          </a:xfrm>
          <a:prstGeom prst="rect">
            <a:avLst/>
          </a:prstGeom>
          <a:solidFill>
            <a:srgbClr val="FCAF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755650" y="5583238"/>
            <a:ext cx="7632700" cy="509587"/>
          </a:xfrm>
          <a:prstGeom prst="rect">
            <a:avLst/>
          </a:prstGeom>
          <a:solidFill>
            <a:srgbClr val="FEEE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4340" name="Title 5"/>
          <p:cNvSpPr>
            <a:spLocks noGrp="1"/>
          </p:cNvSpPr>
          <p:nvPr>
            <p:ph type="title"/>
          </p:nvPr>
        </p:nvSpPr>
        <p:spPr>
          <a:xfrm>
            <a:off x="457200" y="485775"/>
            <a:ext cx="8220075" cy="1595438"/>
          </a:xfrm>
        </p:spPr>
        <p:txBody>
          <a:bodyPr/>
          <a:lstStyle/>
          <a:p>
            <a:pPr algn="ctr" eaLnBrk="1" hangingPunct="1"/>
            <a:r>
              <a:rPr lang="en-GB" altLang="en-US" b="0"/>
              <a:t>Les passe-temps</a:t>
            </a:r>
            <a:br>
              <a:rPr lang="en-GB" altLang="en-US" b="0"/>
            </a:br>
            <a:r>
              <a:rPr lang="en-GB" altLang="en-US" sz="2800" b="0"/>
              <a:t>(Hobbies)</a:t>
            </a:r>
          </a:p>
        </p:txBody>
      </p:sp>
      <p:sp>
        <p:nvSpPr>
          <p:cNvPr id="14341" name="TextBox 1"/>
          <p:cNvSpPr txBox="1">
            <a:spLocks noChangeArrowheads="1"/>
          </p:cNvSpPr>
          <p:nvPr/>
        </p:nvSpPr>
        <p:spPr bwMode="auto">
          <a:xfrm>
            <a:off x="2627313" y="5664200"/>
            <a:ext cx="32527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DB5183"/>
                </a:solidFill>
                <a:latin typeface="Twinkl SemiBold" pitchFamily="2" charset="0"/>
              </a:rPr>
              <a:t>l’informatique</a:t>
            </a:r>
          </a:p>
        </p:txBody>
      </p:sp>
      <p:pic>
        <p:nvPicPr>
          <p:cNvPr id="20486" name="linformatique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6825" y="5710238"/>
            <a:ext cx="258763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24200" y="2076450"/>
            <a:ext cx="2886075" cy="325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4" name="Play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3413" y="612775"/>
            <a:ext cx="8318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5" name="Whole Class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80300" y="612775"/>
            <a:ext cx="12382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90625" y="477837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4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4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84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6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755650" y="1933575"/>
            <a:ext cx="7632700" cy="3513138"/>
          </a:xfrm>
          <a:prstGeom prst="rect">
            <a:avLst/>
          </a:prstGeom>
          <a:solidFill>
            <a:srgbClr val="FCAF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755650" y="5583238"/>
            <a:ext cx="7632700" cy="509587"/>
          </a:xfrm>
          <a:prstGeom prst="rect">
            <a:avLst/>
          </a:prstGeom>
          <a:solidFill>
            <a:srgbClr val="FEEE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5364" name="Title 5"/>
          <p:cNvSpPr>
            <a:spLocks noGrp="1"/>
          </p:cNvSpPr>
          <p:nvPr>
            <p:ph type="title"/>
          </p:nvPr>
        </p:nvSpPr>
        <p:spPr>
          <a:xfrm>
            <a:off x="457200" y="485775"/>
            <a:ext cx="8220075" cy="1595438"/>
          </a:xfrm>
        </p:spPr>
        <p:txBody>
          <a:bodyPr/>
          <a:lstStyle/>
          <a:p>
            <a:pPr algn="ctr" eaLnBrk="1" hangingPunct="1"/>
            <a:r>
              <a:rPr lang="en-GB" altLang="en-US" b="0"/>
              <a:t>Les passe-temps</a:t>
            </a:r>
            <a:br>
              <a:rPr lang="en-GB" altLang="en-US" b="0"/>
            </a:br>
            <a:r>
              <a:rPr lang="en-GB" altLang="en-US" sz="2800" b="0"/>
              <a:t>(Hobbies)</a:t>
            </a:r>
          </a:p>
        </p:txBody>
      </p:sp>
      <p:sp>
        <p:nvSpPr>
          <p:cNvPr id="15365" name="TextBox 1"/>
          <p:cNvSpPr txBox="1">
            <a:spLocks noChangeArrowheads="1"/>
          </p:cNvSpPr>
          <p:nvPr/>
        </p:nvSpPr>
        <p:spPr bwMode="auto">
          <a:xfrm>
            <a:off x="2922588" y="5664200"/>
            <a:ext cx="32527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3399FF"/>
                </a:solidFill>
                <a:latin typeface="Twinkl SemiBold" pitchFamily="2" charset="0"/>
              </a:rPr>
              <a:t>le chant</a:t>
            </a:r>
          </a:p>
        </p:txBody>
      </p:sp>
      <p:pic>
        <p:nvPicPr>
          <p:cNvPr id="21510" name="chant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6825" y="5710238"/>
            <a:ext cx="258763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16375" y="2012950"/>
            <a:ext cx="1108075" cy="333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8" name="Play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3413" y="612775"/>
            <a:ext cx="8318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9" name="Whole Class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80300" y="612775"/>
            <a:ext cx="12382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54125" y="471487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5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15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15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510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755650" y="1933575"/>
            <a:ext cx="7632700" cy="3513138"/>
          </a:xfrm>
          <a:prstGeom prst="rect">
            <a:avLst/>
          </a:prstGeom>
          <a:solidFill>
            <a:srgbClr val="FCAF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755650" y="5583238"/>
            <a:ext cx="7632700" cy="509587"/>
          </a:xfrm>
          <a:prstGeom prst="rect">
            <a:avLst/>
          </a:prstGeom>
          <a:solidFill>
            <a:srgbClr val="FEEE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6388" name="Title 5"/>
          <p:cNvSpPr>
            <a:spLocks noGrp="1"/>
          </p:cNvSpPr>
          <p:nvPr>
            <p:ph type="title"/>
          </p:nvPr>
        </p:nvSpPr>
        <p:spPr>
          <a:xfrm>
            <a:off x="457200" y="485775"/>
            <a:ext cx="8220075" cy="1595438"/>
          </a:xfrm>
        </p:spPr>
        <p:txBody>
          <a:bodyPr/>
          <a:lstStyle/>
          <a:p>
            <a:pPr algn="ctr" eaLnBrk="1" hangingPunct="1"/>
            <a:r>
              <a:rPr lang="en-GB" altLang="en-US" b="0"/>
              <a:t>Les passe-temps</a:t>
            </a:r>
            <a:br>
              <a:rPr lang="en-GB" altLang="en-US" b="0"/>
            </a:br>
            <a:r>
              <a:rPr lang="en-GB" altLang="en-US" sz="2800" b="0"/>
              <a:t>(Hobbies)</a:t>
            </a:r>
          </a:p>
        </p:txBody>
      </p:sp>
      <p:sp>
        <p:nvSpPr>
          <p:cNvPr id="16389" name="TextBox 1"/>
          <p:cNvSpPr txBox="1">
            <a:spLocks noChangeArrowheads="1"/>
          </p:cNvSpPr>
          <p:nvPr/>
        </p:nvSpPr>
        <p:spPr bwMode="auto">
          <a:xfrm>
            <a:off x="2922588" y="5664200"/>
            <a:ext cx="32527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3399FF"/>
                </a:solidFill>
                <a:latin typeface="Twinkl SemiBold" pitchFamily="2" charset="0"/>
              </a:rPr>
              <a:t>le cricket</a:t>
            </a:r>
          </a:p>
        </p:txBody>
      </p:sp>
      <p:pic>
        <p:nvPicPr>
          <p:cNvPr id="22534" name="cricket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6825" y="5710238"/>
            <a:ext cx="258763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86125" y="2055813"/>
            <a:ext cx="2571750" cy="321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2" name="Play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3413" y="612775"/>
            <a:ext cx="8318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3" name="Whole Class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80300" y="612775"/>
            <a:ext cx="12382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17625" y="500697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25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20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534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755650" y="1933575"/>
            <a:ext cx="7632700" cy="3513138"/>
          </a:xfrm>
          <a:prstGeom prst="rect">
            <a:avLst/>
          </a:prstGeom>
          <a:solidFill>
            <a:srgbClr val="FCAF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755650" y="5583238"/>
            <a:ext cx="7632700" cy="509587"/>
          </a:xfrm>
          <a:prstGeom prst="rect">
            <a:avLst/>
          </a:prstGeom>
          <a:solidFill>
            <a:srgbClr val="FEEE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7412" name="Title 5"/>
          <p:cNvSpPr>
            <a:spLocks noGrp="1"/>
          </p:cNvSpPr>
          <p:nvPr>
            <p:ph type="title"/>
          </p:nvPr>
        </p:nvSpPr>
        <p:spPr>
          <a:xfrm>
            <a:off x="457200" y="485775"/>
            <a:ext cx="8220075" cy="1595438"/>
          </a:xfrm>
        </p:spPr>
        <p:txBody>
          <a:bodyPr/>
          <a:lstStyle/>
          <a:p>
            <a:pPr algn="ctr" eaLnBrk="1" hangingPunct="1"/>
            <a:r>
              <a:rPr lang="en-GB" altLang="en-US" b="0"/>
              <a:t>Les passe-temps</a:t>
            </a:r>
            <a:br>
              <a:rPr lang="en-GB" altLang="en-US" b="0"/>
            </a:br>
            <a:r>
              <a:rPr lang="en-GB" altLang="en-US" sz="2800" b="0"/>
              <a:t>(Hobbies)</a:t>
            </a:r>
          </a:p>
        </p:txBody>
      </p:sp>
      <p:sp>
        <p:nvSpPr>
          <p:cNvPr id="17413" name="TextBox 1"/>
          <p:cNvSpPr txBox="1">
            <a:spLocks noChangeArrowheads="1"/>
          </p:cNvSpPr>
          <p:nvPr/>
        </p:nvSpPr>
        <p:spPr bwMode="auto">
          <a:xfrm>
            <a:off x="2606675" y="5624513"/>
            <a:ext cx="32512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DB5183"/>
                </a:solidFill>
                <a:latin typeface="Twinkl SemiBold" pitchFamily="2" charset="0"/>
              </a:rPr>
              <a:t>la gymnastique</a:t>
            </a:r>
          </a:p>
        </p:txBody>
      </p:sp>
      <p:pic>
        <p:nvPicPr>
          <p:cNvPr id="23558" name="gymnastique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6825" y="5710238"/>
            <a:ext cx="258763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44863" y="2036763"/>
            <a:ext cx="2454275" cy="334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6" name="Play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3413" y="612775"/>
            <a:ext cx="8318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7" name="Whole Class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80300" y="612775"/>
            <a:ext cx="12382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82725" y="435927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35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3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58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755650" y="1933575"/>
            <a:ext cx="7632700" cy="3513138"/>
          </a:xfrm>
          <a:prstGeom prst="rect">
            <a:avLst/>
          </a:prstGeom>
          <a:solidFill>
            <a:srgbClr val="FCAF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755650" y="5583238"/>
            <a:ext cx="7632700" cy="509587"/>
          </a:xfrm>
          <a:prstGeom prst="rect">
            <a:avLst/>
          </a:prstGeom>
          <a:solidFill>
            <a:srgbClr val="FEEE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8436" name="Title 5"/>
          <p:cNvSpPr>
            <a:spLocks noGrp="1"/>
          </p:cNvSpPr>
          <p:nvPr>
            <p:ph type="title"/>
          </p:nvPr>
        </p:nvSpPr>
        <p:spPr>
          <a:xfrm>
            <a:off x="457200" y="485775"/>
            <a:ext cx="8220075" cy="1595438"/>
          </a:xfrm>
        </p:spPr>
        <p:txBody>
          <a:bodyPr/>
          <a:lstStyle/>
          <a:p>
            <a:pPr algn="ctr" eaLnBrk="1" hangingPunct="1"/>
            <a:r>
              <a:rPr lang="en-GB" altLang="en-US" b="0"/>
              <a:t>Les passe-temps</a:t>
            </a:r>
            <a:br>
              <a:rPr lang="en-GB" altLang="en-US" b="0"/>
            </a:br>
            <a:r>
              <a:rPr lang="en-GB" altLang="en-US" sz="2800" b="0"/>
              <a:t>(Hobbies)</a:t>
            </a:r>
          </a:p>
        </p:txBody>
      </p:sp>
      <p:sp>
        <p:nvSpPr>
          <p:cNvPr id="18437" name="TextBox 1"/>
          <p:cNvSpPr txBox="1">
            <a:spLocks noChangeArrowheads="1"/>
          </p:cNvSpPr>
          <p:nvPr/>
        </p:nvSpPr>
        <p:spPr bwMode="auto">
          <a:xfrm>
            <a:off x="2722563" y="5664200"/>
            <a:ext cx="3251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DB5183"/>
                </a:solidFill>
                <a:latin typeface="Twinkl SemiBold" pitchFamily="2" charset="0"/>
              </a:rPr>
              <a:t>la télévision</a:t>
            </a:r>
          </a:p>
        </p:txBody>
      </p:sp>
      <p:pic>
        <p:nvPicPr>
          <p:cNvPr id="24582" name="television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6825" y="5710238"/>
            <a:ext cx="258763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38413" y="2357438"/>
            <a:ext cx="4067175" cy="278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0" name="Play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3413" y="612775"/>
            <a:ext cx="8318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1" name="Whole Class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80300" y="612775"/>
            <a:ext cx="12382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0125" y="486727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0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45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70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582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755650" y="1933575"/>
            <a:ext cx="7632700" cy="3513138"/>
          </a:xfrm>
          <a:prstGeom prst="rect">
            <a:avLst/>
          </a:prstGeom>
          <a:solidFill>
            <a:srgbClr val="FCAF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755650" y="5583238"/>
            <a:ext cx="7632700" cy="509587"/>
          </a:xfrm>
          <a:prstGeom prst="rect">
            <a:avLst/>
          </a:prstGeom>
          <a:solidFill>
            <a:srgbClr val="FEEE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9460" name="Title 5"/>
          <p:cNvSpPr>
            <a:spLocks noGrp="1"/>
          </p:cNvSpPr>
          <p:nvPr>
            <p:ph type="title"/>
          </p:nvPr>
        </p:nvSpPr>
        <p:spPr>
          <a:xfrm>
            <a:off x="457200" y="485775"/>
            <a:ext cx="8220075" cy="1595438"/>
          </a:xfrm>
        </p:spPr>
        <p:txBody>
          <a:bodyPr/>
          <a:lstStyle/>
          <a:p>
            <a:pPr algn="ctr" eaLnBrk="1" hangingPunct="1"/>
            <a:r>
              <a:rPr lang="en-GB" altLang="en-US" b="0"/>
              <a:t>Les passe-temps</a:t>
            </a:r>
            <a:br>
              <a:rPr lang="en-GB" altLang="en-US" b="0"/>
            </a:br>
            <a:r>
              <a:rPr lang="en-GB" altLang="en-US" sz="2800" b="0"/>
              <a:t>(Hobbies)</a:t>
            </a:r>
          </a:p>
        </p:txBody>
      </p:sp>
      <p:sp>
        <p:nvSpPr>
          <p:cNvPr id="19461" name="TextBox 1"/>
          <p:cNvSpPr txBox="1">
            <a:spLocks noChangeArrowheads="1"/>
          </p:cNvSpPr>
          <p:nvPr/>
        </p:nvSpPr>
        <p:spPr bwMode="auto">
          <a:xfrm>
            <a:off x="2825750" y="5664200"/>
            <a:ext cx="32527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DB5183"/>
                </a:solidFill>
                <a:latin typeface="Twinkl SemiBold" pitchFamily="2" charset="0"/>
              </a:rPr>
              <a:t>la danse</a:t>
            </a:r>
          </a:p>
        </p:txBody>
      </p:sp>
      <p:pic>
        <p:nvPicPr>
          <p:cNvPr id="25606" name="danse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6825" y="5710238"/>
            <a:ext cx="258763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Picture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54375" y="2081213"/>
            <a:ext cx="2635250" cy="319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4" name="Play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3413" y="612775"/>
            <a:ext cx="8318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5" name="Whole Class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80300" y="612775"/>
            <a:ext cx="12382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85825" y="429577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56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9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06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Group 78"/>
          <p:cNvGrpSpPr>
            <a:grpSpLocks/>
          </p:cNvGrpSpPr>
          <p:nvPr/>
        </p:nvGrpSpPr>
        <p:grpSpPr bwMode="auto">
          <a:xfrm>
            <a:off x="6724650" y="4035425"/>
            <a:ext cx="1238250" cy="1236663"/>
            <a:chOff x="6330359" y="5401747"/>
            <a:chExt cx="1237595" cy="1237595"/>
          </a:xfrm>
        </p:grpSpPr>
        <p:sp>
          <p:nvSpPr>
            <p:cNvPr id="75" name="Rectangle 74"/>
            <p:cNvSpPr/>
            <p:nvPr/>
          </p:nvSpPr>
          <p:spPr>
            <a:xfrm>
              <a:off x="6330359" y="5401747"/>
              <a:ext cx="1237595" cy="1237595"/>
            </a:xfrm>
            <a:prstGeom prst="rect">
              <a:avLst/>
            </a:prstGeom>
            <a:solidFill>
              <a:srgbClr val="FCAF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pic>
          <p:nvPicPr>
            <p:cNvPr id="20524" name="Picture 77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1541" y="5456230"/>
              <a:ext cx="795234" cy="11248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483" name="Group 75"/>
          <p:cNvGrpSpPr>
            <a:grpSpLocks/>
          </p:cNvGrpSpPr>
          <p:nvPr/>
        </p:nvGrpSpPr>
        <p:grpSpPr bwMode="auto">
          <a:xfrm>
            <a:off x="5349875" y="4035425"/>
            <a:ext cx="1236663" cy="1236663"/>
            <a:chOff x="268417" y="4849857"/>
            <a:chExt cx="1237595" cy="1237595"/>
          </a:xfrm>
        </p:grpSpPr>
        <p:sp>
          <p:nvSpPr>
            <p:cNvPr id="53" name="Rectangle 52"/>
            <p:cNvSpPr/>
            <p:nvPr/>
          </p:nvSpPr>
          <p:spPr>
            <a:xfrm>
              <a:off x="268417" y="4849857"/>
              <a:ext cx="1237595" cy="1237595"/>
            </a:xfrm>
            <a:prstGeom prst="rect">
              <a:avLst/>
            </a:prstGeom>
            <a:solidFill>
              <a:srgbClr val="FCAF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pic>
          <p:nvPicPr>
            <p:cNvPr id="20522" name="Picture 73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198" y="4989564"/>
              <a:ext cx="912780" cy="1030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484" name="Group 72"/>
          <p:cNvGrpSpPr>
            <a:grpSpLocks/>
          </p:cNvGrpSpPr>
          <p:nvPr/>
        </p:nvGrpSpPr>
        <p:grpSpPr bwMode="auto">
          <a:xfrm>
            <a:off x="3960813" y="4035425"/>
            <a:ext cx="1238250" cy="1236663"/>
            <a:chOff x="268417" y="3220122"/>
            <a:chExt cx="1237595" cy="1237595"/>
          </a:xfrm>
        </p:grpSpPr>
        <p:sp>
          <p:nvSpPr>
            <p:cNvPr id="68" name="Rectangle 67"/>
            <p:cNvSpPr/>
            <p:nvPr/>
          </p:nvSpPr>
          <p:spPr>
            <a:xfrm>
              <a:off x="268417" y="3220122"/>
              <a:ext cx="1237595" cy="1237595"/>
            </a:xfrm>
            <a:prstGeom prst="rect">
              <a:avLst/>
            </a:prstGeom>
            <a:solidFill>
              <a:srgbClr val="FCAF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pic>
          <p:nvPicPr>
            <p:cNvPr id="20520" name="Picture 71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6190" y="3354528"/>
              <a:ext cx="1095930" cy="9687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485" name="Group 70"/>
          <p:cNvGrpSpPr>
            <a:grpSpLocks/>
          </p:cNvGrpSpPr>
          <p:nvPr/>
        </p:nvGrpSpPr>
        <p:grpSpPr bwMode="auto">
          <a:xfrm>
            <a:off x="2581275" y="4035425"/>
            <a:ext cx="1236663" cy="1236663"/>
            <a:chOff x="268417" y="1575533"/>
            <a:chExt cx="1237595" cy="1237595"/>
          </a:xfrm>
        </p:grpSpPr>
        <p:sp>
          <p:nvSpPr>
            <p:cNvPr id="69" name="Rectangle 68"/>
            <p:cNvSpPr/>
            <p:nvPr/>
          </p:nvSpPr>
          <p:spPr>
            <a:xfrm>
              <a:off x="268417" y="1575533"/>
              <a:ext cx="1237595" cy="1237595"/>
            </a:xfrm>
            <a:prstGeom prst="rect">
              <a:avLst/>
            </a:prstGeom>
            <a:solidFill>
              <a:srgbClr val="FCAF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pic>
          <p:nvPicPr>
            <p:cNvPr id="20518" name="Picture 69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831" y="1718116"/>
              <a:ext cx="1122289" cy="943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486" name="Group 66"/>
          <p:cNvGrpSpPr>
            <a:grpSpLocks/>
          </p:cNvGrpSpPr>
          <p:nvPr/>
        </p:nvGrpSpPr>
        <p:grpSpPr bwMode="auto">
          <a:xfrm>
            <a:off x="1198563" y="4035425"/>
            <a:ext cx="1238250" cy="1236663"/>
            <a:chOff x="-13444" y="5103465"/>
            <a:chExt cx="1237595" cy="1237595"/>
          </a:xfrm>
        </p:grpSpPr>
        <p:sp>
          <p:nvSpPr>
            <p:cNvPr id="63" name="Rectangle 62"/>
            <p:cNvSpPr/>
            <p:nvPr/>
          </p:nvSpPr>
          <p:spPr>
            <a:xfrm>
              <a:off x="-13444" y="5103465"/>
              <a:ext cx="1237595" cy="1237595"/>
            </a:xfrm>
            <a:prstGeom prst="rect">
              <a:avLst/>
            </a:prstGeom>
            <a:solidFill>
              <a:srgbClr val="FCAF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pic>
          <p:nvPicPr>
            <p:cNvPr id="20516" name="Picture 63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906" y="5164624"/>
              <a:ext cx="818320" cy="1115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487" name="Group 65"/>
          <p:cNvGrpSpPr>
            <a:grpSpLocks/>
          </p:cNvGrpSpPr>
          <p:nvPr/>
        </p:nvGrpSpPr>
        <p:grpSpPr bwMode="auto">
          <a:xfrm>
            <a:off x="6724650" y="2644775"/>
            <a:ext cx="1238250" cy="1236663"/>
            <a:chOff x="-50570" y="3488454"/>
            <a:chExt cx="1237595" cy="1237595"/>
          </a:xfrm>
        </p:grpSpPr>
        <p:sp>
          <p:nvSpPr>
            <p:cNvPr id="61" name="Rectangle 60"/>
            <p:cNvSpPr/>
            <p:nvPr/>
          </p:nvSpPr>
          <p:spPr>
            <a:xfrm>
              <a:off x="-50570" y="3488454"/>
              <a:ext cx="1237595" cy="1237595"/>
            </a:xfrm>
            <a:prstGeom prst="rect">
              <a:avLst/>
            </a:prstGeom>
            <a:solidFill>
              <a:srgbClr val="FCAF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pic>
          <p:nvPicPr>
            <p:cNvPr id="20514" name="Picture 61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393" y="3570075"/>
              <a:ext cx="885346" cy="1074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488" name="Group 64"/>
          <p:cNvGrpSpPr>
            <a:grpSpLocks/>
          </p:cNvGrpSpPr>
          <p:nvPr/>
        </p:nvGrpSpPr>
        <p:grpSpPr bwMode="auto">
          <a:xfrm>
            <a:off x="5345113" y="2644775"/>
            <a:ext cx="1236662" cy="1236663"/>
            <a:chOff x="-50569" y="2056116"/>
            <a:chExt cx="1237595" cy="1237595"/>
          </a:xfrm>
        </p:grpSpPr>
        <p:sp>
          <p:nvSpPr>
            <p:cNvPr id="59" name="Rectangle 58"/>
            <p:cNvSpPr/>
            <p:nvPr/>
          </p:nvSpPr>
          <p:spPr>
            <a:xfrm>
              <a:off x="-50569" y="2056116"/>
              <a:ext cx="1237595" cy="1237595"/>
            </a:xfrm>
            <a:prstGeom prst="rect">
              <a:avLst/>
            </a:prstGeom>
            <a:solidFill>
              <a:srgbClr val="FCAF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pic>
          <p:nvPicPr>
            <p:cNvPr id="20512" name="Picture 59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393" y="2163600"/>
              <a:ext cx="834913" cy="1051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489" name="Group 57"/>
          <p:cNvGrpSpPr>
            <a:grpSpLocks/>
          </p:cNvGrpSpPr>
          <p:nvPr/>
        </p:nvGrpSpPr>
        <p:grpSpPr bwMode="auto">
          <a:xfrm>
            <a:off x="3971925" y="2644775"/>
            <a:ext cx="1238250" cy="1236663"/>
            <a:chOff x="511368" y="4807735"/>
            <a:chExt cx="1237595" cy="1237595"/>
          </a:xfrm>
        </p:grpSpPr>
        <p:sp>
          <p:nvSpPr>
            <p:cNvPr id="56" name="Rectangle 55"/>
            <p:cNvSpPr/>
            <p:nvPr/>
          </p:nvSpPr>
          <p:spPr>
            <a:xfrm>
              <a:off x="511368" y="4807735"/>
              <a:ext cx="1237595" cy="1237595"/>
            </a:xfrm>
            <a:prstGeom prst="rect">
              <a:avLst/>
            </a:prstGeom>
            <a:solidFill>
              <a:srgbClr val="FCAF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pic>
          <p:nvPicPr>
            <p:cNvPr id="20510" name="Picture 56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385" y="4917282"/>
              <a:ext cx="813285" cy="9416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490" name="Group 54"/>
          <p:cNvGrpSpPr>
            <a:grpSpLocks/>
          </p:cNvGrpSpPr>
          <p:nvPr/>
        </p:nvGrpSpPr>
        <p:grpSpPr bwMode="auto">
          <a:xfrm>
            <a:off x="2586038" y="2644775"/>
            <a:ext cx="1238250" cy="1236663"/>
            <a:chOff x="519443" y="3419779"/>
            <a:chExt cx="1237595" cy="1237595"/>
          </a:xfrm>
        </p:grpSpPr>
        <p:sp>
          <p:nvSpPr>
            <p:cNvPr id="50" name="Rectangle 49"/>
            <p:cNvSpPr/>
            <p:nvPr/>
          </p:nvSpPr>
          <p:spPr>
            <a:xfrm>
              <a:off x="519443" y="3419779"/>
              <a:ext cx="1237595" cy="1237595"/>
            </a:xfrm>
            <a:prstGeom prst="rect">
              <a:avLst/>
            </a:prstGeom>
            <a:solidFill>
              <a:srgbClr val="FCAF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pic>
          <p:nvPicPr>
            <p:cNvPr id="20508" name="Picture 51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5290" y="3756669"/>
              <a:ext cx="1105899" cy="5638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491" name="Group 53"/>
          <p:cNvGrpSpPr>
            <a:grpSpLocks/>
          </p:cNvGrpSpPr>
          <p:nvPr/>
        </p:nvGrpSpPr>
        <p:grpSpPr bwMode="auto">
          <a:xfrm>
            <a:off x="1198563" y="2644775"/>
            <a:ext cx="1238250" cy="1236663"/>
            <a:chOff x="503238" y="2087017"/>
            <a:chExt cx="1237595" cy="1237595"/>
          </a:xfrm>
        </p:grpSpPr>
        <p:sp>
          <p:nvSpPr>
            <p:cNvPr id="49" name="Rectangle 48"/>
            <p:cNvSpPr/>
            <p:nvPr/>
          </p:nvSpPr>
          <p:spPr>
            <a:xfrm>
              <a:off x="503238" y="2087017"/>
              <a:ext cx="1237595" cy="1237595"/>
            </a:xfrm>
            <a:prstGeom prst="rect">
              <a:avLst/>
            </a:prstGeom>
            <a:solidFill>
              <a:srgbClr val="FCAF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pic>
          <p:nvPicPr>
            <p:cNvPr id="20506" name="Picture 47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2860" y="2131831"/>
              <a:ext cx="381688" cy="11479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492" name="Title 5"/>
          <p:cNvSpPr>
            <a:spLocks noGrp="1"/>
          </p:cNvSpPr>
          <p:nvPr>
            <p:ph type="title"/>
          </p:nvPr>
        </p:nvSpPr>
        <p:spPr>
          <a:xfrm>
            <a:off x="457200" y="485775"/>
            <a:ext cx="8220075" cy="1595438"/>
          </a:xfrm>
        </p:spPr>
        <p:txBody>
          <a:bodyPr/>
          <a:lstStyle/>
          <a:p>
            <a:pPr algn="ctr" eaLnBrk="1" hangingPunct="1"/>
            <a:r>
              <a:rPr lang="en-GB" altLang="en-US" b="0"/>
              <a:t>Qu’est-ce que c’est ?</a:t>
            </a:r>
            <a:br>
              <a:rPr lang="en-GB" altLang="en-US" b="0"/>
            </a:br>
            <a:r>
              <a:rPr lang="en-GB" altLang="en-US" sz="2800" b="0"/>
              <a:t>(What Is It?)</a:t>
            </a:r>
          </a:p>
        </p:txBody>
      </p:sp>
      <p:pic>
        <p:nvPicPr>
          <p:cNvPr id="39" name="Picture 38">
            <a:hlinkClick r:id="rId12" action="ppaction://hlinksldjump"/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98563" y="2644775"/>
            <a:ext cx="1238250" cy="123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39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86038" y="2644775"/>
            <a:ext cx="1238250" cy="123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40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71925" y="2644775"/>
            <a:ext cx="1238250" cy="123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41">
            <a:hlinkClick r:id="rId16" action="ppaction://hlinksldjump"/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45113" y="2644775"/>
            <a:ext cx="1236662" cy="123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42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24650" y="2644775"/>
            <a:ext cx="1238250" cy="123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43">
            <a:hlinkClick r:id="rId18" action="ppaction://hlinksldjump"/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98563" y="4035425"/>
            <a:ext cx="1238250" cy="123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44">
            <a:hlinkClick r:id="rId19" action="ppaction://hlinksldjump"/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81275" y="4035425"/>
            <a:ext cx="1236663" cy="123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45">
            <a:hlinkClick r:id="rId20" action="ppaction://hlinksldjump"/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62400" y="4035425"/>
            <a:ext cx="1236663" cy="123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46">
            <a:hlinkClick r:id="rId21" action="ppaction://hlinksldjump"/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45113" y="4035425"/>
            <a:ext cx="1236662" cy="123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" name="Picture 76">
            <a:hlinkClick r:id="rId22" action="ppaction://hlinksldjump"/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24650" y="4035425"/>
            <a:ext cx="1238250" cy="123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3" name="Whole Class"/>
          <p:cNvPicPr>
            <a:picLocks noChangeAspect="1"/>
          </p:cNvPicPr>
          <p:nvPr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80300" y="612775"/>
            <a:ext cx="12382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-173038" y="-80963"/>
            <a:ext cx="9317038" cy="27257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 nodeType="clickPar">
                      <p:stCondLst>
                        <p:cond delay="0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 nodeType="clickPar">
                      <p:stCondLst>
                        <p:cond delay="0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 nodeType="clickPar">
                      <p:stCondLst>
                        <p:cond delay="0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755650" y="5080000"/>
            <a:ext cx="7632700" cy="1012825"/>
          </a:xfrm>
          <a:prstGeom prst="rect">
            <a:avLst/>
          </a:prstGeom>
          <a:solidFill>
            <a:srgbClr val="29B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14" name="Rectangle 13"/>
          <p:cNvSpPr/>
          <p:nvPr/>
        </p:nvSpPr>
        <p:spPr>
          <a:xfrm>
            <a:off x="755650" y="1933575"/>
            <a:ext cx="7632700" cy="2452688"/>
          </a:xfrm>
          <a:prstGeom prst="rect">
            <a:avLst/>
          </a:prstGeom>
          <a:solidFill>
            <a:srgbClr val="FCAF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755650" y="4462463"/>
            <a:ext cx="7632700" cy="503237"/>
          </a:xfrm>
          <a:prstGeom prst="rect">
            <a:avLst/>
          </a:prstGeom>
          <a:solidFill>
            <a:srgbClr val="FEEE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21509" name="Title 5"/>
          <p:cNvSpPr>
            <a:spLocks noGrp="1"/>
          </p:cNvSpPr>
          <p:nvPr>
            <p:ph type="title"/>
          </p:nvPr>
        </p:nvSpPr>
        <p:spPr>
          <a:xfrm>
            <a:off x="457200" y="485775"/>
            <a:ext cx="8220075" cy="1595438"/>
          </a:xfrm>
        </p:spPr>
        <p:txBody>
          <a:bodyPr/>
          <a:lstStyle/>
          <a:p>
            <a:pPr algn="ctr" eaLnBrk="1" hangingPunct="1"/>
            <a:r>
              <a:rPr lang="en-GB" altLang="en-US" b="0"/>
              <a:t>Tu aimes...?</a:t>
            </a:r>
            <a:br>
              <a:rPr lang="en-GB" altLang="en-US" b="0"/>
            </a:br>
            <a:r>
              <a:rPr lang="en-GB" altLang="en-US" sz="2800" b="0"/>
              <a:t>(Do You Like...?)</a:t>
            </a:r>
          </a:p>
        </p:txBody>
      </p:sp>
      <p:sp>
        <p:nvSpPr>
          <p:cNvPr id="21510" name="TextBox 1"/>
          <p:cNvSpPr txBox="1">
            <a:spLocks noChangeArrowheads="1"/>
          </p:cNvSpPr>
          <p:nvPr/>
        </p:nvSpPr>
        <p:spPr bwMode="auto">
          <a:xfrm>
            <a:off x="3433763" y="4529138"/>
            <a:ext cx="22669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tx1"/>
                </a:solidFill>
              </a:rPr>
              <a:t>Tu aimes la danse ?</a:t>
            </a:r>
          </a:p>
        </p:txBody>
      </p:sp>
      <p:pic>
        <p:nvPicPr>
          <p:cNvPr id="21511" name="Play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3413" y="612775"/>
            <a:ext cx="8318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6" name="tu aimes la danse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48325" y="4584700"/>
            <a:ext cx="258763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3" name="Picture 10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83000" y="2081213"/>
            <a:ext cx="1781175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8" name="TextBox 14"/>
          <p:cNvSpPr txBox="1">
            <a:spLocks noChangeArrowheads="1"/>
          </p:cNvSpPr>
          <p:nvPr/>
        </p:nvSpPr>
        <p:spPr bwMode="auto">
          <a:xfrm>
            <a:off x="995363" y="5170488"/>
            <a:ext cx="24384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bg1"/>
                </a:solidFill>
                <a:latin typeface="Twinkl SemiBold" pitchFamily="2" charset="0"/>
              </a:rPr>
              <a:t>Oui, j’adore la danse.</a:t>
            </a:r>
          </a:p>
        </p:txBody>
      </p:sp>
      <p:sp>
        <p:nvSpPr>
          <p:cNvPr id="37899" name="TextBox 15"/>
          <p:cNvSpPr txBox="1">
            <a:spLocks noChangeArrowheads="1"/>
          </p:cNvSpPr>
          <p:nvPr/>
        </p:nvSpPr>
        <p:spPr bwMode="auto">
          <a:xfrm>
            <a:off x="995363" y="5621338"/>
            <a:ext cx="2438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bg1"/>
                </a:solidFill>
                <a:latin typeface="Twinkl SemiBold" pitchFamily="2" charset="0"/>
              </a:rPr>
              <a:t>Oui, j’aime la danse.</a:t>
            </a:r>
          </a:p>
        </p:txBody>
      </p:sp>
      <p:sp>
        <p:nvSpPr>
          <p:cNvPr id="37900" name="TextBox 16"/>
          <p:cNvSpPr txBox="1">
            <a:spLocks noChangeArrowheads="1"/>
          </p:cNvSpPr>
          <p:nvPr/>
        </p:nvSpPr>
        <p:spPr bwMode="auto">
          <a:xfrm>
            <a:off x="4572000" y="5170488"/>
            <a:ext cx="32083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bg1"/>
                </a:solidFill>
                <a:latin typeface="Twinkl SemiBold" pitchFamily="2" charset="0"/>
              </a:rPr>
              <a:t>Non, je n’aime pas la danse.</a:t>
            </a:r>
          </a:p>
        </p:txBody>
      </p:sp>
      <p:sp>
        <p:nvSpPr>
          <p:cNvPr id="37901" name="TextBox 17"/>
          <p:cNvSpPr txBox="1">
            <a:spLocks noChangeArrowheads="1"/>
          </p:cNvSpPr>
          <p:nvPr/>
        </p:nvSpPr>
        <p:spPr bwMode="auto">
          <a:xfrm>
            <a:off x="4572000" y="5621338"/>
            <a:ext cx="27559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bg1"/>
                </a:solidFill>
                <a:latin typeface="Twinkl SemiBold" pitchFamily="2" charset="0"/>
              </a:rPr>
              <a:t>Non, je déteste la danse.</a:t>
            </a:r>
          </a:p>
        </p:txBody>
      </p:sp>
      <p:pic>
        <p:nvPicPr>
          <p:cNvPr id="37902" name="jadore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35350" y="5226050"/>
            <a:ext cx="258763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903" name="jaime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35350" y="5678488"/>
            <a:ext cx="258763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904" name="naime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80338" y="5226050"/>
            <a:ext cx="258762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905" name="deteste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80338" y="5678488"/>
            <a:ext cx="258762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22" name="Talking Partners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96200" y="612775"/>
            <a:ext cx="865188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35038" y="144462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35038" y="2328863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35038" y="317817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35038" y="4024313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35038" y="471805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1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93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7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7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307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7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7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339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7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7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335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7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7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79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 nodeType="clickPar">
                      <p:stCondLst>
                        <p:cond delay="0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293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902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378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 nodeType="clickPar">
                      <p:stCondLst>
                        <p:cond delay="0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6" dur="321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896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379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 nodeType="clickPar">
                      <p:stCondLst>
                        <p:cond delay="0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307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903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79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 nodeType="clickPar">
                      <p:stCondLst>
                        <p:cond delay="0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339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904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379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 nodeType="clickPar">
                      <p:stCondLst>
                        <p:cond delay="0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1" dur="335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905"/>
                  </p:tgtEl>
                </p:cond>
              </p:nextCondLst>
            </p:seq>
            <p:audio>
              <p:cMediaNode vol="80000">
                <p:cTn id="7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7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7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7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37898" grpId="0"/>
      <p:bldP spid="37899" grpId="0"/>
      <p:bldP spid="37900" grpId="0"/>
      <p:bldP spid="3790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755650" y="5080000"/>
            <a:ext cx="7632700" cy="1012825"/>
          </a:xfrm>
          <a:prstGeom prst="rect">
            <a:avLst/>
          </a:prstGeom>
          <a:solidFill>
            <a:srgbClr val="29B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14" name="Rectangle 13"/>
          <p:cNvSpPr/>
          <p:nvPr/>
        </p:nvSpPr>
        <p:spPr>
          <a:xfrm>
            <a:off x="755650" y="1933575"/>
            <a:ext cx="7632700" cy="2452688"/>
          </a:xfrm>
          <a:prstGeom prst="rect">
            <a:avLst/>
          </a:prstGeom>
          <a:solidFill>
            <a:srgbClr val="FCAF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755650" y="4462463"/>
            <a:ext cx="7632700" cy="503237"/>
          </a:xfrm>
          <a:prstGeom prst="rect">
            <a:avLst/>
          </a:prstGeom>
          <a:solidFill>
            <a:srgbClr val="FEEE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22533" name="Title 5"/>
          <p:cNvSpPr>
            <a:spLocks noGrp="1"/>
          </p:cNvSpPr>
          <p:nvPr>
            <p:ph type="title"/>
          </p:nvPr>
        </p:nvSpPr>
        <p:spPr>
          <a:xfrm>
            <a:off x="457200" y="485775"/>
            <a:ext cx="8220075" cy="1595438"/>
          </a:xfrm>
        </p:spPr>
        <p:txBody>
          <a:bodyPr/>
          <a:lstStyle/>
          <a:p>
            <a:pPr algn="ctr" eaLnBrk="1" hangingPunct="1"/>
            <a:r>
              <a:rPr lang="en-GB" altLang="en-US" b="0"/>
              <a:t>Tu aimes...?</a:t>
            </a:r>
            <a:br>
              <a:rPr lang="en-GB" altLang="en-US" b="0"/>
            </a:br>
            <a:r>
              <a:rPr lang="en-GB" altLang="en-US" sz="2800" b="0"/>
              <a:t>(Do You Like...?)</a:t>
            </a:r>
          </a:p>
        </p:txBody>
      </p:sp>
      <p:sp>
        <p:nvSpPr>
          <p:cNvPr id="22534" name="TextBox 1"/>
          <p:cNvSpPr txBox="1">
            <a:spLocks noChangeArrowheads="1"/>
          </p:cNvSpPr>
          <p:nvPr/>
        </p:nvSpPr>
        <p:spPr bwMode="auto">
          <a:xfrm>
            <a:off x="2576513" y="4538663"/>
            <a:ext cx="16891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tx1"/>
                </a:solidFill>
              </a:rPr>
              <a:t>Tu aimes…</a:t>
            </a:r>
          </a:p>
        </p:txBody>
      </p:sp>
      <p:pic>
        <p:nvPicPr>
          <p:cNvPr id="22535" name="Play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3413" y="612775"/>
            <a:ext cx="8318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0" name="skateboard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16600" y="4584700"/>
            <a:ext cx="258763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21" name="TextBox 14"/>
          <p:cNvSpPr txBox="1">
            <a:spLocks noChangeArrowheads="1"/>
          </p:cNvSpPr>
          <p:nvPr/>
        </p:nvSpPr>
        <p:spPr bwMode="auto">
          <a:xfrm>
            <a:off x="995363" y="5170488"/>
            <a:ext cx="2968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bg1"/>
                </a:solidFill>
                <a:latin typeface="Twinkl SemiBold" pitchFamily="2" charset="0"/>
              </a:rPr>
              <a:t>Oui, j’adore le skateboard.</a:t>
            </a:r>
          </a:p>
        </p:txBody>
      </p:sp>
      <p:sp>
        <p:nvSpPr>
          <p:cNvPr id="38922" name="TextBox 15"/>
          <p:cNvSpPr txBox="1">
            <a:spLocks noChangeArrowheads="1"/>
          </p:cNvSpPr>
          <p:nvPr/>
        </p:nvSpPr>
        <p:spPr bwMode="auto">
          <a:xfrm>
            <a:off x="995363" y="5621338"/>
            <a:ext cx="2968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bg1"/>
                </a:solidFill>
                <a:latin typeface="Twinkl SemiBold" pitchFamily="2" charset="0"/>
              </a:rPr>
              <a:t>Oui, j’aime le skateboard.</a:t>
            </a:r>
          </a:p>
        </p:txBody>
      </p:sp>
      <p:sp>
        <p:nvSpPr>
          <p:cNvPr id="38923" name="TextBox 16"/>
          <p:cNvSpPr txBox="1">
            <a:spLocks noChangeArrowheads="1"/>
          </p:cNvSpPr>
          <p:nvPr/>
        </p:nvSpPr>
        <p:spPr bwMode="auto">
          <a:xfrm>
            <a:off x="4376738" y="5170488"/>
            <a:ext cx="35988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bg1"/>
                </a:solidFill>
                <a:latin typeface="Twinkl SemiBold" pitchFamily="2" charset="0"/>
              </a:rPr>
              <a:t>Non, je n’aime pas le skateboard.</a:t>
            </a:r>
          </a:p>
        </p:txBody>
      </p:sp>
      <p:sp>
        <p:nvSpPr>
          <p:cNvPr id="38924" name="TextBox 17"/>
          <p:cNvSpPr txBox="1">
            <a:spLocks noChangeArrowheads="1"/>
          </p:cNvSpPr>
          <p:nvPr/>
        </p:nvSpPr>
        <p:spPr bwMode="auto">
          <a:xfrm>
            <a:off x="4376738" y="5621338"/>
            <a:ext cx="33988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bg1"/>
                </a:solidFill>
                <a:latin typeface="Twinkl SemiBold" pitchFamily="2" charset="0"/>
              </a:rPr>
              <a:t>Non, je déteste le skateboard.</a:t>
            </a:r>
          </a:p>
        </p:txBody>
      </p:sp>
      <p:pic>
        <p:nvPicPr>
          <p:cNvPr id="38925" name="jadore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95725" y="5226050"/>
            <a:ext cx="258763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6" name="jaime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95725" y="5678488"/>
            <a:ext cx="258763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7" name="naime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24800" y="5226050"/>
            <a:ext cx="258763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8" name="deteste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24800" y="5678488"/>
            <a:ext cx="258763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9" name="Picture 23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0313" y="2038350"/>
            <a:ext cx="1577975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6" name="Talking Partners"/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96200" y="612775"/>
            <a:ext cx="865188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1"/>
          <p:cNvSpPr txBox="1">
            <a:spLocks noChangeArrowheads="1"/>
          </p:cNvSpPr>
          <p:nvPr/>
        </p:nvSpPr>
        <p:spPr bwMode="auto">
          <a:xfrm>
            <a:off x="3895725" y="4538663"/>
            <a:ext cx="19081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3399FF"/>
                </a:solidFill>
              </a:rPr>
              <a:t>le skateboard </a:t>
            </a:r>
            <a:r>
              <a:rPr lang="en-GB" altLang="en-US">
                <a:solidFill>
                  <a:schemeClr val="tx1"/>
                </a:solidFill>
              </a:rPr>
              <a:t>?</a:t>
            </a:r>
          </a:p>
        </p:txBody>
      </p:sp>
      <p:pic>
        <p:nvPicPr>
          <p:cNvPr id="9" name="Picture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20750" y="1541463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20750" y="2201863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20750" y="2862263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20750" y="357505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20750" y="43053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3763" y="4995863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5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157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70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25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8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8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289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8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8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408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8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353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8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8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89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 nodeType="clickPar">
                      <p:stCondLst>
                        <p:cond delay="0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215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920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389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 nodeType="clickPar">
                      <p:stCondLst>
                        <p:cond delay="0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5" dur="325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925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389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 nodeType="clickPar">
                      <p:stCondLst>
                        <p:cond delay="0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0" dur="289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926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389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 nodeType="clickPar">
                      <p:stCondLst>
                        <p:cond delay="0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5" dur="408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927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389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 nodeType="clickPar">
                      <p:stCondLst>
                        <p:cond delay="0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0" dur="353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928"/>
                  </p:tgtEl>
                </p:cond>
              </p:nextCondLst>
            </p:seq>
            <p:audio>
              <p:cMediaNode vol="80000">
                <p:cTn id="8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8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8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38921" grpId="0"/>
      <p:bldP spid="38922" grpId="0"/>
      <p:bldP spid="38923" grpId="0"/>
      <p:bldP spid="38924" grpId="0"/>
      <p:bldP spid="2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755650" y="5080000"/>
            <a:ext cx="7632700" cy="1012825"/>
          </a:xfrm>
          <a:prstGeom prst="rect">
            <a:avLst/>
          </a:prstGeom>
          <a:solidFill>
            <a:srgbClr val="29B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14" name="Rectangle 13"/>
          <p:cNvSpPr/>
          <p:nvPr/>
        </p:nvSpPr>
        <p:spPr>
          <a:xfrm>
            <a:off x="755650" y="1933575"/>
            <a:ext cx="7632700" cy="2452688"/>
          </a:xfrm>
          <a:prstGeom prst="rect">
            <a:avLst/>
          </a:prstGeom>
          <a:solidFill>
            <a:srgbClr val="FCAF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755650" y="4462463"/>
            <a:ext cx="7632700" cy="503237"/>
          </a:xfrm>
          <a:prstGeom prst="rect">
            <a:avLst/>
          </a:prstGeom>
          <a:solidFill>
            <a:srgbClr val="FEEE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23557" name="Title 5"/>
          <p:cNvSpPr>
            <a:spLocks noGrp="1"/>
          </p:cNvSpPr>
          <p:nvPr>
            <p:ph type="title"/>
          </p:nvPr>
        </p:nvSpPr>
        <p:spPr>
          <a:xfrm>
            <a:off x="457200" y="485775"/>
            <a:ext cx="8220075" cy="1595438"/>
          </a:xfrm>
        </p:spPr>
        <p:txBody>
          <a:bodyPr/>
          <a:lstStyle/>
          <a:p>
            <a:pPr algn="ctr" eaLnBrk="1" hangingPunct="1"/>
            <a:r>
              <a:rPr lang="en-GB" altLang="en-US" b="0"/>
              <a:t>Tu aimes...?</a:t>
            </a:r>
            <a:br>
              <a:rPr lang="en-GB" altLang="en-US" b="0"/>
            </a:br>
            <a:r>
              <a:rPr lang="en-GB" altLang="en-US" sz="2800" b="0"/>
              <a:t>(Do You Like...?)</a:t>
            </a:r>
          </a:p>
        </p:txBody>
      </p:sp>
      <p:sp>
        <p:nvSpPr>
          <p:cNvPr id="23558" name="TextBox 1"/>
          <p:cNvSpPr txBox="1">
            <a:spLocks noChangeArrowheads="1"/>
          </p:cNvSpPr>
          <p:nvPr/>
        </p:nvSpPr>
        <p:spPr bwMode="auto">
          <a:xfrm>
            <a:off x="2635250" y="4529138"/>
            <a:ext cx="13906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tx1"/>
                </a:solidFill>
              </a:rPr>
              <a:t>Tu aimes...</a:t>
            </a:r>
          </a:p>
        </p:txBody>
      </p:sp>
      <p:pic>
        <p:nvPicPr>
          <p:cNvPr id="23559" name="Play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3413" y="612775"/>
            <a:ext cx="8318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5" name="TextBox 14"/>
          <p:cNvSpPr txBox="1">
            <a:spLocks noChangeArrowheads="1"/>
          </p:cNvSpPr>
          <p:nvPr/>
        </p:nvSpPr>
        <p:spPr bwMode="auto">
          <a:xfrm>
            <a:off x="755650" y="5170488"/>
            <a:ext cx="32083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bg1"/>
                </a:solidFill>
                <a:latin typeface="Twinkl SemiBold" pitchFamily="2" charset="0"/>
              </a:rPr>
              <a:t>Oui, j’adore la gymnastique.</a:t>
            </a:r>
          </a:p>
        </p:txBody>
      </p:sp>
      <p:sp>
        <p:nvSpPr>
          <p:cNvPr id="39946" name="TextBox 15"/>
          <p:cNvSpPr txBox="1">
            <a:spLocks noChangeArrowheads="1"/>
          </p:cNvSpPr>
          <p:nvPr/>
        </p:nvSpPr>
        <p:spPr bwMode="auto">
          <a:xfrm>
            <a:off x="755650" y="5621338"/>
            <a:ext cx="32083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bg1"/>
                </a:solidFill>
                <a:latin typeface="Twinkl SemiBold" pitchFamily="2" charset="0"/>
              </a:rPr>
              <a:t>Oui, j’aime la gymnastique.</a:t>
            </a:r>
          </a:p>
        </p:txBody>
      </p:sp>
      <p:sp>
        <p:nvSpPr>
          <p:cNvPr id="39947" name="TextBox 16"/>
          <p:cNvSpPr txBox="1">
            <a:spLocks noChangeArrowheads="1"/>
          </p:cNvSpPr>
          <p:nvPr/>
        </p:nvSpPr>
        <p:spPr bwMode="auto">
          <a:xfrm>
            <a:off x="4238625" y="5170488"/>
            <a:ext cx="38115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bg1"/>
                </a:solidFill>
                <a:latin typeface="Twinkl SemiBold" pitchFamily="2" charset="0"/>
              </a:rPr>
              <a:t>Non, je n’aime pas la gymnastique.</a:t>
            </a:r>
          </a:p>
        </p:txBody>
      </p:sp>
      <p:sp>
        <p:nvSpPr>
          <p:cNvPr id="39948" name="TextBox 17"/>
          <p:cNvSpPr txBox="1">
            <a:spLocks noChangeArrowheads="1"/>
          </p:cNvSpPr>
          <p:nvPr/>
        </p:nvSpPr>
        <p:spPr bwMode="auto">
          <a:xfrm>
            <a:off x="4238625" y="5621338"/>
            <a:ext cx="33988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bg1"/>
                </a:solidFill>
                <a:latin typeface="Twinkl SemiBold" pitchFamily="2" charset="0"/>
              </a:rPr>
              <a:t>Non, je déteste la gymnastique.</a:t>
            </a:r>
          </a:p>
        </p:txBody>
      </p:sp>
      <p:pic>
        <p:nvPicPr>
          <p:cNvPr id="39949" name="jadore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46513" y="5226050"/>
            <a:ext cx="258762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50" name="jaime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46513" y="5678488"/>
            <a:ext cx="258762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51" name="naime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83538" y="5226050"/>
            <a:ext cx="258762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52" name="deteste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83538" y="5678488"/>
            <a:ext cx="258762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53" name="Picture 24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68725" y="2071688"/>
            <a:ext cx="1597025" cy="217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9" name="Talking Partners"/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96200" y="612775"/>
            <a:ext cx="865188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1"/>
          <p:cNvSpPr txBox="1">
            <a:spLocks noChangeArrowheads="1"/>
          </p:cNvSpPr>
          <p:nvPr/>
        </p:nvSpPr>
        <p:spPr bwMode="auto">
          <a:xfrm>
            <a:off x="3784600" y="4529138"/>
            <a:ext cx="20970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DB5183"/>
                </a:solidFill>
              </a:rPr>
              <a:t>la gymnastique </a:t>
            </a:r>
            <a:r>
              <a:rPr lang="en-GB" altLang="en-US">
                <a:solidFill>
                  <a:schemeClr val="tx1"/>
                </a:solidFill>
              </a:rPr>
              <a:t>?</a:t>
            </a:r>
          </a:p>
        </p:txBody>
      </p:sp>
      <p:pic>
        <p:nvPicPr>
          <p:cNvPr id="23571" name="gymnastique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08663" y="4584700"/>
            <a:ext cx="258762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9275" y="83502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9275" y="147637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9275" y="211772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9275" y="301942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9275" y="3789363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6575" y="4557713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5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157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38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07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9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312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9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3212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9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"/>
                                        <p:tgtEl>
                                          <p:spTgt spid="39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394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9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9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215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399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 nodeType="clickPar">
                      <p:stCondLst>
                        <p:cond delay="0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4" dur="307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949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399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 nodeType="clickPar">
                      <p:stCondLst>
                        <p:cond delay="0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9" dur="312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950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399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 nodeType="clickPar">
                      <p:stCondLst>
                        <p:cond delay="0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4" dur="3212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951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399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 nodeType="clickPar">
                      <p:stCondLst>
                        <p:cond delay="0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9" dur="394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952"/>
                  </p:tgtEl>
                </p:cond>
              </p:nextCondLst>
            </p:seq>
            <p:audio>
              <p:cMediaNode vol="80000">
                <p:cTn id="8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8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8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8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39945" grpId="0"/>
      <p:bldP spid="39946" grpId="0"/>
      <p:bldP spid="39947" grpId="0"/>
      <p:bldP spid="39948" grpId="0"/>
      <p:bldP spid="2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755650" y="5080000"/>
            <a:ext cx="7632700" cy="1012825"/>
          </a:xfrm>
          <a:prstGeom prst="rect">
            <a:avLst/>
          </a:prstGeom>
          <a:solidFill>
            <a:srgbClr val="29B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14" name="Rectangle 13"/>
          <p:cNvSpPr/>
          <p:nvPr/>
        </p:nvSpPr>
        <p:spPr>
          <a:xfrm>
            <a:off x="755650" y="1933575"/>
            <a:ext cx="7632700" cy="2452688"/>
          </a:xfrm>
          <a:prstGeom prst="rect">
            <a:avLst/>
          </a:prstGeom>
          <a:solidFill>
            <a:srgbClr val="FCAF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755650" y="4462463"/>
            <a:ext cx="7632700" cy="503237"/>
          </a:xfrm>
          <a:prstGeom prst="rect">
            <a:avLst/>
          </a:prstGeom>
          <a:solidFill>
            <a:srgbClr val="FEEE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24581" name="Title 5"/>
          <p:cNvSpPr>
            <a:spLocks noGrp="1"/>
          </p:cNvSpPr>
          <p:nvPr>
            <p:ph type="title"/>
          </p:nvPr>
        </p:nvSpPr>
        <p:spPr>
          <a:xfrm>
            <a:off x="457200" y="485775"/>
            <a:ext cx="8220075" cy="1595438"/>
          </a:xfrm>
        </p:spPr>
        <p:txBody>
          <a:bodyPr/>
          <a:lstStyle/>
          <a:p>
            <a:pPr algn="ctr" eaLnBrk="1" hangingPunct="1"/>
            <a:r>
              <a:rPr lang="en-GB" altLang="en-US" b="0"/>
              <a:t>Tu aimes...?</a:t>
            </a:r>
            <a:br>
              <a:rPr lang="en-GB" altLang="en-US" b="0"/>
            </a:br>
            <a:r>
              <a:rPr lang="en-GB" altLang="en-US" sz="2800" b="0"/>
              <a:t>(Do You Like...?)</a:t>
            </a:r>
          </a:p>
        </p:txBody>
      </p:sp>
      <p:sp>
        <p:nvSpPr>
          <p:cNvPr id="24582" name="TextBox 1"/>
          <p:cNvSpPr txBox="1">
            <a:spLocks noChangeArrowheads="1"/>
          </p:cNvSpPr>
          <p:nvPr/>
        </p:nvSpPr>
        <p:spPr bwMode="auto">
          <a:xfrm>
            <a:off x="2546350" y="4527550"/>
            <a:ext cx="15160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tx1"/>
                </a:solidFill>
              </a:rPr>
              <a:t>Tu aimes…</a:t>
            </a:r>
          </a:p>
        </p:txBody>
      </p:sp>
      <p:pic>
        <p:nvPicPr>
          <p:cNvPr id="24583" name="Play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3413" y="612775"/>
            <a:ext cx="8318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8" name="tu aimes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72138" y="4584700"/>
            <a:ext cx="258762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9" name="TextBox 14"/>
          <p:cNvSpPr txBox="1">
            <a:spLocks noChangeArrowheads="1"/>
          </p:cNvSpPr>
          <p:nvPr/>
        </p:nvSpPr>
        <p:spPr bwMode="auto">
          <a:xfrm>
            <a:off x="755650" y="5170488"/>
            <a:ext cx="32083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bg1"/>
                </a:solidFill>
                <a:latin typeface="Twinkl SemiBold" pitchFamily="2" charset="0"/>
              </a:rPr>
              <a:t>Oui, j’adore l’informatique.</a:t>
            </a:r>
          </a:p>
        </p:txBody>
      </p:sp>
      <p:sp>
        <p:nvSpPr>
          <p:cNvPr id="40970" name="TextBox 15"/>
          <p:cNvSpPr txBox="1">
            <a:spLocks noChangeArrowheads="1"/>
          </p:cNvSpPr>
          <p:nvPr/>
        </p:nvSpPr>
        <p:spPr bwMode="auto">
          <a:xfrm>
            <a:off x="755650" y="5621338"/>
            <a:ext cx="32083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bg1"/>
                </a:solidFill>
                <a:latin typeface="Twinkl SemiBold" pitchFamily="2" charset="0"/>
              </a:rPr>
              <a:t>Oui, j’aime l’informatique.</a:t>
            </a:r>
          </a:p>
        </p:txBody>
      </p:sp>
      <p:sp>
        <p:nvSpPr>
          <p:cNvPr id="40971" name="TextBox 16"/>
          <p:cNvSpPr txBox="1">
            <a:spLocks noChangeArrowheads="1"/>
          </p:cNvSpPr>
          <p:nvPr/>
        </p:nvSpPr>
        <p:spPr bwMode="auto">
          <a:xfrm>
            <a:off x="4270375" y="5170488"/>
            <a:ext cx="38115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bg1"/>
                </a:solidFill>
                <a:latin typeface="Twinkl SemiBold" pitchFamily="2" charset="0"/>
              </a:rPr>
              <a:t>Non, je n’aime pas l’informatique.</a:t>
            </a:r>
          </a:p>
        </p:txBody>
      </p:sp>
      <p:sp>
        <p:nvSpPr>
          <p:cNvPr id="40972" name="TextBox 17"/>
          <p:cNvSpPr txBox="1">
            <a:spLocks noChangeArrowheads="1"/>
          </p:cNvSpPr>
          <p:nvPr/>
        </p:nvSpPr>
        <p:spPr bwMode="auto">
          <a:xfrm>
            <a:off x="4270375" y="5621338"/>
            <a:ext cx="33988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bg1"/>
                </a:solidFill>
                <a:latin typeface="Twinkl SemiBold" pitchFamily="2" charset="0"/>
              </a:rPr>
              <a:t>Non, je déteste l’informatique.</a:t>
            </a:r>
          </a:p>
        </p:txBody>
      </p:sp>
      <p:pic>
        <p:nvPicPr>
          <p:cNvPr id="40977" name="Picture 23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14738" y="2084388"/>
            <a:ext cx="1914525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90" name="Talking Partners"/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96200" y="612775"/>
            <a:ext cx="865188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1"/>
          <p:cNvSpPr txBox="1">
            <a:spLocks noChangeArrowheads="1"/>
          </p:cNvSpPr>
          <p:nvPr/>
        </p:nvSpPr>
        <p:spPr bwMode="auto">
          <a:xfrm>
            <a:off x="3859213" y="4527550"/>
            <a:ext cx="18129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DB5183"/>
                </a:solidFill>
              </a:rPr>
              <a:t>l’informatique </a:t>
            </a:r>
            <a:r>
              <a:rPr lang="en-GB" altLang="en-US">
                <a:solidFill>
                  <a:schemeClr val="tx1"/>
                </a:solidFill>
              </a:rPr>
              <a:t>?</a:t>
            </a:r>
          </a:p>
        </p:txBody>
      </p:sp>
      <p:pic>
        <p:nvPicPr>
          <p:cNvPr id="40973" name="jadore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46513" y="5226050"/>
            <a:ext cx="258762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74" name="jaime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46513" y="5678488"/>
            <a:ext cx="258762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75" name="naime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83538" y="5226050"/>
            <a:ext cx="258762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76" name="deteste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83538" y="5678488"/>
            <a:ext cx="258762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54100" y="1497013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54100" y="2170113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54100" y="2887663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54100" y="357028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54100" y="429895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66800" y="5027613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5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157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284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0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385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0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312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0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0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371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0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0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385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409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 nodeType="clickPar">
                      <p:stCondLst>
                        <p:cond delay="0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215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68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409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 nodeType="clickPar">
                      <p:stCondLst>
                        <p:cond delay="0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5" dur="385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73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409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 nodeType="clickPar">
                      <p:stCondLst>
                        <p:cond delay="0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0" dur="312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74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409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 nodeType="clickPar">
                      <p:stCondLst>
                        <p:cond delay="0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5" dur="371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75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409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 nodeType="clickPar">
                      <p:stCondLst>
                        <p:cond delay="0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0" dur="385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76"/>
                  </p:tgtEl>
                </p:cond>
              </p:nextCondLst>
            </p:seq>
            <p:audio>
              <p:cMediaNode vol="80000">
                <p:cTn id="8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8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8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40969" grpId="0"/>
      <p:bldP spid="40970" grpId="0"/>
      <p:bldP spid="40971" grpId="0"/>
      <p:bldP spid="40972" grpId="0"/>
      <p:bldP spid="2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755650" y="5080000"/>
            <a:ext cx="7632700" cy="1012825"/>
          </a:xfrm>
          <a:prstGeom prst="rect">
            <a:avLst/>
          </a:prstGeom>
          <a:solidFill>
            <a:srgbClr val="29B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14" name="Rectangle 13"/>
          <p:cNvSpPr/>
          <p:nvPr/>
        </p:nvSpPr>
        <p:spPr>
          <a:xfrm>
            <a:off x="755650" y="1933575"/>
            <a:ext cx="7632700" cy="1111250"/>
          </a:xfrm>
          <a:prstGeom prst="rect">
            <a:avLst/>
          </a:prstGeom>
          <a:solidFill>
            <a:srgbClr val="FCAF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25604" name="Title 5"/>
          <p:cNvSpPr>
            <a:spLocks noGrp="1"/>
          </p:cNvSpPr>
          <p:nvPr>
            <p:ph type="title"/>
          </p:nvPr>
        </p:nvSpPr>
        <p:spPr>
          <a:xfrm>
            <a:off x="457200" y="485775"/>
            <a:ext cx="8220075" cy="1595438"/>
          </a:xfrm>
        </p:spPr>
        <p:txBody>
          <a:bodyPr/>
          <a:lstStyle/>
          <a:p>
            <a:pPr algn="ctr" eaLnBrk="1" hangingPunct="1"/>
            <a:r>
              <a:rPr lang="en-GB" altLang="en-US" b="0"/>
              <a:t>Tu aimes...?</a:t>
            </a:r>
            <a:br>
              <a:rPr lang="en-GB" altLang="en-US" b="0"/>
            </a:br>
            <a:r>
              <a:rPr lang="en-GB" altLang="en-US" sz="2800" b="0"/>
              <a:t>(Do You Like...?)</a:t>
            </a:r>
          </a:p>
        </p:txBody>
      </p:sp>
      <p:sp>
        <p:nvSpPr>
          <p:cNvPr id="25605" name="TextBox 1"/>
          <p:cNvSpPr txBox="1">
            <a:spLocks noChangeArrowheads="1"/>
          </p:cNvSpPr>
          <p:nvPr/>
        </p:nvSpPr>
        <p:spPr bwMode="auto">
          <a:xfrm>
            <a:off x="755650" y="2022475"/>
            <a:ext cx="76327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tx1"/>
                </a:solidFill>
              </a:rPr>
              <a:t>In pairs, one person asks their partner if they like/do not like each of these hobbies. The other answers, using the sentence starters at the bottom of the slide.</a:t>
            </a:r>
          </a:p>
        </p:txBody>
      </p:sp>
      <p:sp>
        <p:nvSpPr>
          <p:cNvPr id="41990" name="TextBox 14"/>
          <p:cNvSpPr txBox="1">
            <a:spLocks noChangeArrowheads="1"/>
          </p:cNvSpPr>
          <p:nvPr/>
        </p:nvSpPr>
        <p:spPr bwMode="auto">
          <a:xfrm>
            <a:off x="1703388" y="5170488"/>
            <a:ext cx="20574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bg1"/>
                </a:solidFill>
                <a:latin typeface="Twinkl SemiBold" pitchFamily="2" charset="0"/>
              </a:rPr>
              <a:t>Oui, j’adore…</a:t>
            </a:r>
          </a:p>
        </p:txBody>
      </p:sp>
      <p:sp>
        <p:nvSpPr>
          <p:cNvPr id="41991" name="TextBox 15"/>
          <p:cNvSpPr txBox="1">
            <a:spLocks noChangeArrowheads="1"/>
          </p:cNvSpPr>
          <p:nvPr/>
        </p:nvSpPr>
        <p:spPr bwMode="auto">
          <a:xfrm>
            <a:off x="1703388" y="5621338"/>
            <a:ext cx="2057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bg1"/>
                </a:solidFill>
                <a:latin typeface="Twinkl SemiBold" pitchFamily="2" charset="0"/>
              </a:rPr>
              <a:t>Oui, j’aime…</a:t>
            </a:r>
          </a:p>
        </p:txBody>
      </p:sp>
      <p:sp>
        <p:nvSpPr>
          <p:cNvPr id="41992" name="TextBox 16"/>
          <p:cNvSpPr txBox="1">
            <a:spLocks noChangeArrowheads="1"/>
          </p:cNvSpPr>
          <p:nvPr/>
        </p:nvSpPr>
        <p:spPr bwMode="auto">
          <a:xfrm>
            <a:off x="4530725" y="5170488"/>
            <a:ext cx="24193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bg1"/>
                </a:solidFill>
                <a:latin typeface="Twinkl SemiBold" pitchFamily="2" charset="0"/>
              </a:rPr>
              <a:t>Non, je n’aime pas...</a:t>
            </a:r>
          </a:p>
        </p:txBody>
      </p:sp>
      <p:sp>
        <p:nvSpPr>
          <p:cNvPr id="41993" name="TextBox 17"/>
          <p:cNvSpPr txBox="1">
            <a:spLocks noChangeArrowheads="1"/>
          </p:cNvSpPr>
          <p:nvPr/>
        </p:nvSpPr>
        <p:spPr bwMode="auto">
          <a:xfrm>
            <a:off x="4530725" y="5621338"/>
            <a:ext cx="21574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bg1"/>
                </a:solidFill>
                <a:latin typeface="Twinkl SemiBold" pitchFamily="2" charset="0"/>
              </a:rPr>
              <a:t>Non, je déteste...</a:t>
            </a:r>
          </a:p>
        </p:txBody>
      </p:sp>
      <p:pic>
        <p:nvPicPr>
          <p:cNvPr id="25610" name="Picture 24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3475" y="3276600"/>
            <a:ext cx="1047750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1" name="Picture 25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32088" y="3195638"/>
            <a:ext cx="1541462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2" name="Picture 26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26000" y="3486150"/>
            <a:ext cx="1668463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3" name="Picture 27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02450" y="3276600"/>
            <a:ext cx="1287463" cy="113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14" name="TextBox 28"/>
          <p:cNvSpPr txBox="1">
            <a:spLocks noChangeArrowheads="1"/>
          </p:cNvSpPr>
          <p:nvPr/>
        </p:nvSpPr>
        <p:spPr bwMode="auto">
          <a:xfrm>
            <a:off x="877888" y="4602163"/>
            <a:ext cx="13477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3399FF"/>
                </a:solidFill>
              </a:rPr>
              <a:t>le football</a:t>
            </a:r>
          </a:p>
        </p:txBody>
      </p:sp>
      <p:sp>
        <p:nvSpPr>
          <p:cNvPr id="25615" name="TextBox 29"/>
          <p:cNvSpPr txBox="1">
            <a:spLocks noChangeArrowheads="1"/>
          </p:cNvSpPr>
          <p:nvPr/>
        </p:nvSpPr>
        <p:spPr bwMode="auto">
          <a:xfrm>
            <a:off x="2824163" y="4602163"/>
            <a:ext cx="13573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DB5183"/>
                </a:solidFill>
              </a:rPr>
              <a:t>l’équitation</a:t>
            </a:r>
          </a:p>
        </p:txBody>
      </p:sp>
      <p:sp>
        <p:nvSpPr>
          <p:cNvPr id="25616" name="TextBox 30"/>
          <p:cNvSpPr txBox="1">
            <a:spLocks noChangeArrowheads="1"/>
          </p:cNvSpPr>
          <p:nvPr/>
        </p:nvSpPr>
        <p:spPr bwMode="auto">
          <a:xfrm>
            <a:off x="4940300" y="4602163"/>
            <a:ext cx="14382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DB5183"/>
                </a:solidFill>
              </a:rPr>
              <a:t>la natation</a:t>
            </a:r>
          </a:p>
        </p:txBody>
      </p:sp>
      <p:sp>
        <p:nvSpPr>
          <p:cNvPr id="25617" name="TextBox 31"/>
          <p:cNvSpPr txBox="1">
            <a:spLocks noChangeArrowheads="1"/>
          </p:cNvSpPr>
          <p:nvPr/>
        </p:nvSpPr>
        <p:spPr bwMode="auto">
          <a:xfrm>
            <a:off x="6858000" y="4595813"/>
            <a:ext cx="13763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DB5183"/>
                </a:solidFill>
              </a:rPr>
              <a:t>la lecture</a:t>
            </a:r>
          </a:p>
        </p:txBody>
      </p:sp>
      <p:pic>
        <p:nvPicPr>
          <p:cNvPr id="25618" name="Talking Partners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96200" y="612775"/>
            <a:ext cx="865188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jadore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13138" y="5226050"/>
            <a:ext cx="258762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jaime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13138" y="5678488"/>
            <a:ext cx="258762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naime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8000" y="5226050"/>
            <a:ext cx="258763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deteste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8000" y="5678488"/>
            <a:ext cx="258763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23" name="Play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3413" y="612775"/>
            <a:ext cx="8318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98538" y="512763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98538" y="134302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87425" y="215423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98538" y="289083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2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9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357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1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289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1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 nodeType="clickPar">
                      <p:stCondLst>
                        <p:cond delay="0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252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 nodeType="clickPar">
                      <p:stCondLst>
                        <p:cond delay="0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29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 nodeType="clickPar">
                      <p:stCondLst>
                        <p:cond delay="0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357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 nodeType="clickPar">
                      <p:stCondLst>
                        <p:cond delay="0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289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41990" grpId="0"/>
      <p:bldP spid="41991" grpId="0"/>
      <p:bldP spid="41992" grpId="0"/>
      <p:bldP spid="4199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755650" y="5080000"/>
            <a:ext cx="7632700" cy="1012825"/>
          </a:xfrm>
          <a:prstGeom prst="rect">
            <a:avLst/>
          </a:prstGeom>
          <a:solidFill>
            <a:srgbClr val="29B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14" name="Rectangle 13"/>
          <p:cNvSpPr/>
          <p:nvPr/>
        </p:nvSpPr>
        <p:spPr>
          <a:xfrm>
            <a:off x="755650" y="1933575"/>
            <a:ext cx="7632700" cy="517525"/>
          </a:xfrm>
          <a:prstGeom prst="rect">
            <a:avLst/>
          </a:prstGeom>
          <a:solidFill>
            <a:srgbClr val="FCAF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26628" name="Title 5"/>
          <p:cNvSpPr>
            <a:spLocks noGrp="1"/>
          </p:cNvSpPr>
          <p:nvPr>
            <p:ph type="title"/>
          </p:nvPr>
        </p:nvSpPr>
        <p:spPr>
          <a:xfrm>
            <a:off x="457200" y="485775"/>
            <a:ext cx="8220075" cy="1595438"/>
          </a:xfrm>
        </p:spPr>
        <p:txBody>
          <a:bodyPr/>
          <a:lstStyle/>
          <a:p>
            <a:pPr algn="ctr" eaLnBrk="1" hangingPunct="1"/>
            <a:r>
              <a:rPr lang="en-GB" altLang="en-US" b="0"/>
              <a:t>Tu aimes...?</a:t>
            </a:r>
            <a:br>
              <a:rPr lang="en-GB" altLang="en-US" b="0"/>
            </a:br>
            <a:r>
              <a:rPr lang="en-GB" altLang="en-US" sz="2800" b="0"/>
              <a:t>(Do You Like...?)</a:t>
            </a:r>
          </a:p>
        </p:txBody>
      </p:sp>
      <p:sp>
        <p:nvSpPr>
          <p:cNvPr id="26629" name="TextBox 1"/>
          <p:cNvSpPr txBox="1">
            <a:spLocks noChangeArrowheads="1"/>
          </p:cNvSpPr>
          <p:nvPr/>
        </p:nvSpPr>
        <p:spPr bwMode="auto">
          <a:xfrm>
            <a:off x="755650" y="1998663"/>
            <a:ext cx="7632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tx1"/>
                </a:solidFill>
              </a:rPr>
              <a:t>Now swap over.</a:t>
            </a:r>
          </a:p>
        </p:txBody>
      </p:sp>
      <p:sp>
        <p:nvSpPr>
          <p:cNvPr id="26630" name="TextBox 14"/>
          <p:cNvSpPr txBox="1">
            <a:spLocks noChangeArrowheads="1"/>
          </p:cNvSpPr>
          <p:nvPr/>
        </p:nvSpPr>
        <p:spPr bwMode="auto">
          <a:xfrm>
            <a:off x="2033588" y="5170488"/>
            <a:ext cx="20574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bg1"/>
                </a:solidFill>
                <a:latin typeface="Twinkl SemiBold" pitchFamily="2" charset="0"/>
              </a:rPr>
              <a:t>Oui, j’adore…</a:t>
            </a:r>
          </a:p>
        </p:txBody>
      </p:sp>
      <p:sp>
        <p:nvSpPr>
          <p:cNvPr id="26631" name="TextBox 15"/>
          <p:cNvSpPr txBox="1">
            <a:spLocks noChangeArrowheads="1"/>
          </p:cNvSpPr>
          <p:nvPr/>
        </p:nvSpPr>
        <p:spPr bwMode="auto">
          <a:xfrm>
            <a:off x="2033588" y="5621338"/>
            <a:ext cx="2057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bg1"/>
                </a:solidFill>
                <a:latin typeface="Twinkl SemiBold" pitchFamily="2" charset="0"/>
              </a:rPr>
              <a:t>Oui, j’aime…</a:t>
            </a:r>
          </a:p>
        </p:txBody>
      </p:sp>
      <p:sp>
        <p:nvSpPr>
          <p:cNvPr id="26632" name="TextBox 16"/>
          <p:cNvSpPr txBox="1">
            <a:spLocks noChangeArrowheads="1"/>
          </p:cNvSpPr>
          <p:nvPr/>
        </p:nvSpPr>
        <p:spPr bwMode="auto">
          <a:xfrm>
            <a:off x="4860925" y="5170488"/>
            <a:ext cx="24193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bg1"/>
                </a:solidFill>
                <a:latin typeface="Twinkl SemiBold" pitchFamily="2" charset="0"/>
              </a:rPr>
              <a:t>Non, je n’aime pas...</a:t>
            </a:r>
          </a:p>
        </p:txBody>
      </p:sp>
      <p:sp>
        <p:nvSpPr>
          <p:cNvPr id="26633" name="TextBox 17"/>
          <p:cNvSpPr txBox="1">
            <a:spLocks noChangeArrowheads="1"/>
          </p:cNvSpPr>
          <p:nvPr/>
        </p:nvSpPr>
        <p:spPr bwMode="auto">
          <a:xfrm>
            <a:off x="4860925" y="5621338"/>
            <a:ext cx="21574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bg1"/>
                </a:solidFill>
                <a:latin typeface="Twinkl SemiBold" pitchFamily="2" charset="0"/>
              </a:rPr>
              <a:t>Non, je déteste...</a:t>
            </a:r>
          </a:p>
        </p:txBody>
      </p:sp>
      <p:sp>
        <p:nvSpPr>
          <p:cNvPr id="26634" name="TextBox 19"/>
          <p:cNvSpPr txBox="1">
            <a:spLocks noChangeArrowheads="1"/>
          </p:cNvSpPr>
          <p:nvPr/>
        </p:nvSpPr>
        <p:spPr bwMode="auto">
          <a:xfrm>
            <a:off x="996950" y="4464050"/>
            <a:ext cx="14938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3399FF"/>
                </a:solidFill>
              </a:rPr>
              <a:t>le dessin</a:t>
            </a:r>
          </a:p>
        </p:txBody>
      </p:sp>
      <p:pic>
        <p:nvPicPr>
          <p:cNvPr id="26635" name="Picture 20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7763" y="2873375"/>
            <a:ext cx="1192212" cy="150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6" name="TextBox 21"/>
          <p:cNvSpPr txBox="1">
            <a:spLocks noChangeArrowheads="1"/>
          </p:cNvSpPr>
          <p:nvPr/>
        </p:nvSpPr>
        <p:spPr bwMode="auto">
          <a:xfrm>
            <a:off x="2914650" y="4464050"/>
            <a:ext cx="13827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3399FF"/>
                </a:solidFill>
              </a:rPr>
              <a:t>le chant</a:t>
            </a:r>
          </a:p>
        </p:txBody>
      </p:sp>
      <p:pic>
        <p:nvPicPr>
          <p:cNvPr id="26637" name="Picture 2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05175" y="2622550"/>
            <a:ext cx="601663" cy="181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8" name="TextBox 23"/>
          <p:cNvSpPr txBox="1">
            <a:spLocks noChangeArrowheads="1"/>
          </p:cNvSpPr>
          <p:nvPr/>
        </p:nvSpPr>
        <p:spPr bwMode="auto">
          <a:xfrm>
            <a:off x="4706938" y="4464050"/>
            <a:ext cx="14414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3399FF"/>
                </a:solidFill>
              </a:rPr>
              <a:t>le cricket</a:t>
            </a:r>
          </a:p>
        </p:txBody>
      </p:sp>
      <p:pic>
        <p:nvPicPr>
          <p:cNvPr id="26639" name="Picture 3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4725" y="2819400"/>
            <a:ext cx="1285875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40" name="TextBox 33"/>
          <p:cNvSpPr txBox="1">
            <a:spLocks noChangeArrowheads="1"/>
          </p:cNvSpPr>
          <p:nvPr/>
        </p:nvSpPr>
        <p:spPr bwMode="auto">
          <a:xfrm>
            <a:off x="6159500" y="4440238"/>
            <a:ext cx="21383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DB5183"/>
                </a:solidFill>
              </a:rPr>
              <a:t>la télévision</a:t>
            </a:r>
          </a:p>
        </p:txBody>
      </p:sp>
      <p:pic>
        <p:nvPicPr>
          <p:cNvPr id="26641" name="Picture 3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07163" y="3130550"/>
            <a:ext cx="1443037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42" name="Talking Partners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96200" y="612775"/>
            <a:ext cx="865188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755650" y="5080000"/>
            <a:ext cx="7632700" cy="1012825"/>
          </a:xfrm>
          <a:prstGeom prst="rect">
            <a:avLst/>
          </a:prstGeom>
          <a:solidFill>
            <a:srgbClr val="29B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14" name="Rectangle 13"/>
          <p:cNvSpPr/>
          <p:nvPr/>
        </p:nvSpPr>
        <p:spPr>
          <a:xfrm>
            <a:off x="755650" y="1933575"/>
            <a:ext cx="7632700" cy="517525"/>
          </a:xfrm>
          <a:prstGeom prst="rect">
            <a:avLst/>
          </a:prstGeom>
          <a:solidFill>
            <a:srgbClr val="FCAF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27652" name="Title 5"/>
          <p:cNvSpPr>
            <a:spLocks noGrp="1"/>
          </p:cNvSpPr>
          <p:nvPr>
            <p:ph type="title"/>
          </p:nvPr>
        </p:nvSpPr>
        <p:spPr>
          <a:xfrm>
            <a:off x="457200" y="485775"/>
            <a:ext cx="8220075" cy="1595438"/>
          </a:xfrm>
        </p:spPr>
        <p:txBody>
          <a:bodyPr/>
          <a:lstStyle/>
          <a:p>
            <a:pPr algn="ctr" eaLnBrk="1" hangingPunct="1"/>
            <a:r>
              <a:rPr lang="en-GB" altLang="en-US" b="0"/>
              <a:t>Tu aimes...?</a:t>
            </a:r>
            <a:br>
              <a:rPr lang="en-GB" altLang="en-US" b="0"/>
            </a:br>
            <a:r>
              <a:rPr lang="en-GB" altLang="en-US" sz="2800" b="0"/>
              <a:t>(Do You Like...?)</a:t>
            </a:r>
          </a:p>
        </p:txBody>
      </p:sp>
      <p:sp>
        <p:nvSpPr>
          <p:cNvPr id="27653" name="TextBox 1"/>
          <p:cNvSpPr txBox="1">
            <a:spLocks noChangeArrowheads="1"/>
          </p:cNvSpPr>
          <p:nvPr/>
        </p:nvSpPr>
        <p:spPr bwMode="auto">
          <a:xfrm>
            <a:off x="755650" y="1998663"/>
            <a:ext cx="7632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tx1"/>
                </a:solidFill>
              </a:rPr>
              <a:t>Now swap over.</a:t>
            </a:r>
          </a:p>
        </p:txBody>
      </p:sp>
      <p:sp>
        <p:nvSpPr>
          <p:cNvPr id="27654" name="TextBox 14"/>
          <p:cNvSpPr txBox="1">
            <a:spLocks noChangeArrowheads="1"/>
          </p:cNvSpPr>
          <p:nvPr/>
        </p:nvSpPr>
        <p:spPr bwMode="auto">
          <a:xfrm>
            <a:off x="2033588" y="5170488"/>
            <a:ext cx="20574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bg1"/>
                </a:solidFill>
                <a:latin typeface="Twinkl SemiBold" pitchFamily="2" charset="0"/>
              </a:rPr>
              <a:t>Oui, j’adore…</a:t>
            </a:r>
          </a:p>
        </p:txBody>
      </p:sp>
      <p:sp>
        <p:nvSpPr>
          <p:cNvPr id="27655" name="TextBox 15"/>
          <p:cNvSpPr txBox="1">
            <a:spLocks noChangeArrowheads="1"/>
          </p:cNvSpPr>
          <p:nvPr/>
        </p:nvSpPr>
        <p:spPr bwMode="auto">
          <a:xfrm>
            <a:off x="2033588" y="5621338"/>
            <a:ext cx="2057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bg1"/>
                </a:solidFill>
                <a:latin typeface="Twinkl SemiBold" pitchFamily="2" charset="0"/>
              </a:rPr>
              <a:t>Oui, j’aime…</a:t>
            </a:r>
          </a:p>
        </p:txBody>
      </p:sp>
      <p:sp>
        <p:nvSpPr>
          <p:cNvPr id="27656" name="TextBox 16"/>
          <p:cNvSpPr txBox="1">
            <a:spLocks noChangeArrowheads="1"/>
          </p:cNvSpPr>
          <p:nvPr/>
        </p:nvSpPr>
        <p:spPr bwMode="auto">
          <a:xfrm>
            <a:off x="4860925" y="5170488"/>
            <a:ext cx="24193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bg1"/>
                </a:solidFill>
                <a:latin typeface="Twinkl SemiBold" pitchFamily="2" charset="0"/>
              </a:rPr>
              <a:t>Non, je n’aime pas...</a:t>
            </a:r>
          </a:p>
        </p:txBody>
      </p:sp>
      <p:sp>
        <p:nvSpPr>
          <p:cNvPr id="27657" name="TextBox 17"/>
          <p:cNvSpPr txBox="1">
            <a:spLocks noChangeArrowheads="1"/>
          </p:cNvSpPr>
          <p:nvPr/>
        </p:nvSpPr>
        <p:spPr bwMode="auto">
          <a:xfrm>
            <a:off x="4860925" y="5621338"/>
            <a:ext cx="21574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bg1"/>
                </a:solidFill>
                <a:latin typeface="Twinkl SemiBold" pitchFamily="2" charset="0"/>
              </a:rPr>
              <a:t>Non, je déteste...</a:t>
            </a:r>
          </a:p>
        </p:txBody>
      </p:sp>
      <p:sp>
        <p:nvSpPr>
          <p:cNvPr id="27658" name="TextBox 24"/>
          <p:cNvSpPr txBox="1">
            <a:spLocks noChangeArrowheads="1"/>
          </p:cNvSpPr>
          <p:nvPr/>
        </p:nvSpPr>
        <p:spPr bwMode="auto">
          <a:xfrm>
            <a:off x="755650" y="4568825"/>
            <a:ext cx="21272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DB5183"/>
                </a:solidFill>
              </a:rPr>
              <a:t>la gymnastique</a:t>
            </a:r>
          </a:p>
        </p:txBody>
      </p:sp>
      <p:pic>
        <p:nvPicPr>
          <p:cNvPr id="27659" name="Picture 2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57288" y="2620963"/>
            <a:ext cx="1325562" cy="180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60" name="TextBox 26"/>
          <p:cNvSpPr txBox="1">
            <a:spLocks noChangeArrowheads="1"/>
          </p:cNvSpPr>
          <p:nvPr/>
        </p:nvSpPr>
        <p:spPr bwMode="auto">
          <a:xfrm>
            <a:off x="2882900" y="4568825"/>
            <a:ext cx="17573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3399FF"/>
                </a:solidFill>
              </a:rPr>
              <a:t>le skateboard</a:t>
            </a:r>
          </a:p>
        </p:txBody>
      </p:sp>
      <p:pic>
        <p:nvPicPr>
          <p:cNvPr id="27661" name="Picture 2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0" y="2759075"/>
            <a:ext cx="1241425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62" name="TextBox 28"/>
          <p:cNvSpPr txBox="1">
            <a:spLocks noChangeArrowheads="1"/>
          </p:cNvSpPr>
          <p:nvPr/>
        </p:nvSpPr>
        <p:spPr bwMode="auto">
          <a:xfrm>
            <a:off x="4876800" y="4568825"/>
            <a:ext cx="15033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DB5183"/>
                </a:solidFill>
              </a:rPr>
              <a:t>la danse</a:t>
            </a:r>
          </a:p>
        </p:txBody>
      </p:sp>
      <p:pic>
        <p:nvPicPr>
          <p:cNvPr id="27663" name="Picture 2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53000" y="2874963"/>
            <a:ext cx="1293813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64" name="TextBox 30"/>
          <p:cNvSpPr txBox="1">
            <a:spLocks noChangeArrowheads="1"/>
          </p:cNvSpPr>
          <p:nvPr/>
        </p:nvSpPr>
        <p:spPr bwMode="auto">
          <a:xfrm>
            <a:off x="6550025" y="4575175"/>
            <a:ext cx="16319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DB5183"/>
                </a:solidFill>
              </a:rPr>
              <a:t>l’informatique</a:t>
            </a:r>
          </a:p>
        </p:txBody>
      </p:sp>
      <p:pic>
        <p:nvPicPr>
          <p:cNvPr id="27665" name="Picture 3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21475" y="2970213"/>
            <a:ext cx="1290638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66" name="Talking Partners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96200" y="612775"/>
            <a:ext cx="865188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55650" y="2517775"/>
            <a:ext cx="7632700" cy="3575050"/>
          </a:xfrm>
          <a:prstGeom prst="rect">
            <a:avLst/>
          </a:prstGeom>
          <a:solidFill>
            <a:srgbClr val="29B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755650" y="1933575"/>
            <a:ext cx="7632700" cy="517525"/>
          </a:xfrm>
          <a:prstGeom prst="rect">
            <a:avLst/>
          </a:prstGeom>
          <a:solidFill>
            <a:srgbClr val="FCAF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28676" name="Title 5"/>
          <p:cNvSpPr>
            <a:spLocks noGrp="1"/>
          </p:cNvSpPr>
          <p:nvPr>
            <p:ph type="title"/>
          </p:nvPr>
        </p:nvSpPr>
        <p:spPr>
          <a:xfrm>
            <a:off x="457200" y="485775"/>
            <a:ext cx="8220075" cy="1595438"/>
          </a:xfrm>
        </p:spPr>
        <p:txBody>
          <a:bodyPr/>
          <a:lstStyle/>
          <a:p>
            <a:pPr algn="ctr" eaLnBrk="1" hangingPunct="1"/>
            <a:r>
              <a:rPr lang="en-GB" altLang="en-US" b="0"/>
              <a:t>Allez-y !</a:t>
            </a:r>
            <a:br>
              <a:rPr lang="en-GB" altLang="en-US" b="0"/>
            </a:br>
            <a:r>
              <a:rPr lang="en-GB" altLang="en-US" sz="2800" b="0"/>
              <a:t>(Off You Go!)</a:t>
            </a:r>
          </a:p>
        </p:txBody>
      </p:sp>
      <p:sp>
        <p:nvSpPr>
          <p:cNvPr id="28677" name="TextBox 1"/>
          <p:cNvSpPr txBox="1">
            <a:spLocks noChangeArrowheads="1"/>
          </p:cNvSpPr>
          <p:nvPr/>
        </p:nvSpPr>
        <p:spPr bwMode="auto">
          <a:xfrm>
            <a:off x="755650" y="1998663"/>
            <a:ext cx="7632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tx1"/>
                </a:solidFill>
              </a:rPr>
              <a:t>Complete your individual activity sheet.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7275" y="2647950"/>
            <a:ext cx="2335213" cy="3302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413" y="2647950"/>
            <a:ext cx="2333625" cy="3302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5963" y="2647950"/>
            <a:ext cx="2333625" cy="3302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681" name="Individual Work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96200" y="612775"/>
            <a:ext cx="865188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ounded Rectangle 24"/>
          <p:cNvSpPr/>
          <p:nvPr/>
        </p:nvSpPr>
        <p:spPr bwMode="auto">
          <a:xfrm>
            <a:off x="503238" y="2930525"/>
            <a:ext cx="8137525" cy="3414713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>
                <a:latin typeface="Twinkl" pitchFamily="2" charset="0"/>
              </a:rPr>
              <a:t> </a:t>
            </a:r>
          </a:p>
        </p:txBody>
      </p:sp>
      <p:sp>
        <p:nvSpPr>
          <p:cNvPr id="24" name="Rounded Rectangle 23"/>
          <p:cNvSpPr/>
          <p:nvPr/>
        </p:nvSpPr>
        <p:spPr bwMode="auto">
          <a:xfrm>
            <a:off x="503238" y="512763"/>
            <a:ext cx="8137525" cy="2192337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>
                <a:latin typeface="Twinkl" pitchFamily="2" charset="0"/>
              </a:rPr>
              <a:t> </a:t>
            </a:r>
          </a:p>
        </p:txBody>
      </p:sp>
      <p:sp>
        <p:nvSpPr>
          <p:cNvPr id="29700" name="Title 1"/>
          <p:cNvSpPr txBox="1">
            <a:spLocks/>
          </p:cNvSpPr>
          <p:nvPr/>
        </p:nvSpPr>
        <p:spPr bwMode="auto">
          <a:xfrm>
            <a:off x="628650" y="3071813"/>
            <a:ext cx="78867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 anchorCtr="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b="1">
                <a:solidFill>
                  <a:schemeClr val="tx1"/>
                </a:solidFill>
                <a:latin typeface="Twinkl SemiBold" pitchFamily="2" charset="0"/>
              </a:rPr>
              <a:t>Success Criteria</a:t>
            </a:r>
          </a:p>
        </p:txBody>
      </p:sp>
      <p:sp>
        <p:nvSpPr>
          <p:cNvPr id="29701" name="Title 1"/>
          <p:cNvSpPr txBox="1">
            <a:spLocks/>
          </p:cNvSpPr>
          <p:nvPr/>
        </p:nvSpPr>
        <p:spPr bwMode="auto">
          <a:xfrm>
            <a:off x="628650" y="735013"/>
            <a:ext cx="78867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 anchorCtr="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b="1">
                <a:solidFill>
                  <a:schemeClr val="tx1"/>
                </a:solidFill>
                <a:latin typeface="Twinkl SemiBold" pitchFamily="2" charset="0"/>
              </a:rPr>
              <a:t>Aim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idx="1"/>
          </p:nvPr>
        </p:nvSpPr>
        <p:spPr>
          <a:xfrm>
            <a:off x="628650" y="1127125"/>
            <a:ext cx="7886700" cy="1409700"/>
          </a:xfrm>
        </p:spPr>
        <p:txBody>
          <a:bodyPr rtlCol="0">
            <a:normAutofit/>
          </a:bodyPr>
          <a:lstStyle/>
          <a:p>
            <a:pPr marL="285750" indent="-285750" eaLnBrk="1" fontAlgn="auto" hangingPunct="1">
              <a:spcAft>
                <a:spcPts val="0"/>
              </a:spcAft>
              <a:defRPr/>
            </a:pPr>
            <a:r>
              <a:rPr lang="en-GB" dirty="0">
                <a:solidFill>
                  <a:schemeClr val="tx1"/>
                </a:solidFill>
                <a:cs typeface="+mn-cs"/>
              </a:rPr>
              <a:t>I can answer a question about hobbies, orally and in writing.</a:t>
            </a:r>
            <a:endParaRPr lang="en-GB" sz="1350" dirty="0">
              <a:solidFill>
                <a:schemeClr val="tx1"/>
              </a:solidFill>
              <a:cs typeface="+mn-cs"/>
            </a:endParaRPr>
          </a:p>
        </p:txBody>
      </p:sp>
      <p:sp>
        <p:nvSpPr>
          <p:cNvPr id="29703" name="Content Placeholder 15"/>
          <p:cNvSpPr txBox="1">
            <a:spLocks/>
          </p:cNvSpPr>
          <p:nvPr/>
        </p:nvSpPr>
        <p:spPr bwMode="auto">
          <a:xfrm>
            <a:off x="628650" y="3467100"/>
            <a:ext cx="7886700" cy="262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 tIns="252000" rIns="252000" bIns="180000"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eaLnBrk="1" hangingPunct="1"/>
            <a:r>
              <a:rPr lang="en-GB" altLang="en-US">
                <a:ea typeface="Sassoon Infant Rg" panose="02000503030000020003" pitchFamily="50" charset="0"/>
                <a:cs typeface="Sassoon Infant Rg" panose="02000503030000020003" pitchFamily="50" charset="0"/>
              </a:rPr>
              <a:t>I can answer the question ‘Tu aimes...?’ orally, using one of four sentence starters.</a:t>
            </a:r>
          </a:p>
          <a:p>
            <a:pPr eaLnBrk="1" hangingPunct="1"/>
            <a:r>
              <a:rPr lang="en-GB" altLang="en-US">
                <a:ea typeface="Sassoon Infant Rg" panose="02000503030000020003" pitchFamily="50" charset="0"/>
                <a:cs typeface="Sassoon Infant Rg" panose="02000503030000020003" pitchFamily="50" charset="0"/>
              </a:rPr>
              <a:t>I can answer the question ‘Tu aimes...?’ in writing, using one of four sentence starters.</a:t>
            </a:r>
          </a:p>
        </p:txBody>
      </p:sp>
    </p:spTree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755650" y="2681288"/>
            <a:ext cx="7632700" cy="1495425"/>
          </a:xfrm>
          <a:prstGeom prst="rect">
            <a:avLst/>
          </a:prstGeom>
          <a:solidFill>
            <a:srgbClr val="FCAF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30723" name="Title 5"/>
          <p:cNvSpPr>
            <a:spLocks noGrp="1"/>
          </p:cNvSpPr>
          <p:nvPr>
            <p:ph type="title"/>
          </p:nvPr>
        </p:nvSpPr>
        <p:spPr>
          <a:xfrm>
            <a:off x="461963" y="2630488"/>
            <a:ext cx="8220075" cy="1597025"/>
          </a:xfrm>
        </p:spPr>
        <p:txBody>
          <a:bodyPr/>
          <a:lstStyle/>
          <a:p>
            <a:pPr algn="ctr" eaLnBrk="1" hangingPunct="1"/>
            <a:r>
              <a:rPr lang="en-GB" altLang="en-US" sz="3200" b="0"/>
              <a:t>Slides for ‘What Is It’ Game (not part of main PowerPoint.)</a:t>
            </a:r>
            <a:endParaRPr lang="en-GB" altLang="en-US" sz="2400" b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755650" y="1933575"/>
            <a:ext cx="7632700" cy="3513138"/>
          </a:xfrm>
          <a:prstGeom prst="rect">
            <a:avLst/>
          </a:prstGeom>
          <a:solidFill>
            <a:srgbClr val="FCAF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755650" y="5583238"/>
            <a:ext cx="7632700" cy="509587"/>
          </a:xfrm>
          <a:prstGeom prst="rect">
            <a:avLst/>
          </a:prstGeom>
          <a:solidFill>
            <a:srgbClr val="FEEE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1748" name="Title 5"/>
          <p:cNvSpPr>
            <a:spLocks noGrp="1"/>
          </p:cNvSpPr>
          <p:nvPr>
            <p:ph type="title"/>
          </p:nvPr>
        </p:nvSpPr>
        <p:spPr>
          <a:xfrm>
            <a:off x="457200" y="485775"/>
            <a:ext cx="8220075" cy="1595438"/>
          </a:xfrm>
        </p:spPr>
        <p:txBody>
          <a:bodyPr/>
          <a:lstStyle/>
          <a:p>
            <a:pPr algn="ctr" eaLnBrk="1" hangingPunct="1"/>
            <a:r>
              <a:rPr lang="en-GB" altLang="en-US" b="0"/>
              <a:t>Qu’est-ce que c’est ?</a:t>
            </a:r>
            <a:br>
              <a:rPr lang="en-GB" altLang="en-US" b="0"/>
            </a:br>
            <a:r>
              <a:rPr lang="en-GB" altLang="en-US" sz="2800" b="0"/>
              <a:t>(What Is It?)</a:t>
            </a:r>
            <a:endParaRPr lang="en-GB" altLang="en-US" sz="2400" b="0"/>
          </a:p>
        </p:txBody>
      </p:sp>
      <p:sp>
        <p:nvSpPr>
          <p:cNvPr id="31749" name="TextBox 1"/>
          <p:cNvSpPr txBox="1">
            <a:spLocks noChangeArrowheads="1"/>
          </p:cNvSpPr>
          <p:nvPr/>
        </p:nvSpPr>
        <p:spPr bwMode="auto">
          <a:xfrm>
            <a:off x="2922588" y="5664200"/>
            <a:ext cx="32527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3399FF"/>
                </a:solidFill>
                <a:latin typeface="Twinkl SemiBold" pitchFamily="2" charset="0"/>
              </a:rPr>
              <a:t>le chant</a:t>
            </a:r>
          </a:p>
        </p:txBody>
      </p:sp>
      <p:pic>
        <p:nvPicPr>
          <p:cNvPr id="31750" name="Pictur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16375" y="2012950"/>
            <a:ext cx="1108075" cy="333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1" name="Play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3413" y="612775"/>
            <a:ext cx="8318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7" name="chant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3650" y="5703888"/>
            <a:ext cx="258763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3" name="Whole Class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80300" y="612775"/>
            <a:ext cx="12382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4016375" y="5607050"/>
            <a:ext cx="1516063" cy="450850"/>
          </a:xfrm>
          <a:prstGeom prst="rect">
            <a:avLst/>
          </a:prstGeom>
          <a:solidFill>
            <a:srgbClr val="FEEE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3200" dirty="0">
                <a:solidFill>
                  <a:schemeClr val="tx1"/>
                </a:solidFill>
                <a:latin typeface="Twinkl SemiBold" pitchFamily="2" charset="0"/>
              </a:rPr>
              <a:t>?</a:t>
            </a:r>
          </a:p>
        </p:txBody>
      </p:sp>
      <p:sp>
        <p:nvSpPr>
          <p:cNvPr id="16" name="Right Arrow 15">
            <a:hlinkClick r:id="rId7" action="ppaction://hlinksldjump"/>
          </p:cNvPr>
          <p:cNvSpPr/>
          <p:nvPr/>
        </p:nvSpPr>
        <p:spPr>
          <a:xfrm flipH="1">
            <a:off x="133350" y="5978525"/>
            <a:ext cx="1377950" cy="768350"/>
          </a:xfrm>
          <a:prstGeom prst="rightArrow">
            <a:avLst/>
          </a:prstGeom>
          <a:solidFill>
            <a:srgbClr val="29B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600" dirty="0">
                <a:latin typeface="Twinkl" pitchFamily="2" charset="0"/>
              </a:rPr>
              <a:t>Go back</a:t>
            </a:r>
          </a:p>
        </p:txBody>
      </p:sp>
      <p:pic>
        <p:nvPicPr>
          <p:cNvPr id="5" name="Picture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6325" y="380047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15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76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15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657"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755650" y="1933575"/>
            <a:ext cx="7632700" cy="3513138"/>
          </a:xfrm>
          <a:prstGeom prst="rect">
            <a:avLst/>
          </a:prstGeom>
          <a:solidFill>
            <a:srgbClr val="FCAF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755650" y="5583238"/>
            <a:ext cx="7632700" cy="509587"/>
          </a:xfrm>
          <a:prstGeom prst="rect">
            <a:avLst/>
          </a:prstGeom>
          <a:solidFill>
            <a:srgbClr val="FEEE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2772" name="Title 5"/>
          <p:cNvSpPr>
            <a:spLocks noGrp="1"/>
          </p:cNvSpPr>
          <p:nvPr>
            <p:ph type="title"/>
          </p:nvPr>
        </p:nvSpPr>
        <p:spPr>
          <a:xfrm>
            <a:off x="457200" y="485775"/>
            <a:ext cx="8220075" cy="1595438"/>
          </a:xfrm>
        </p:spPr>
        <p:txBody>
          <a:bodyPr/>
          <a:lstStyle/>
          <a:p>
            <a:pPr algn="ctr" eaLnBrk="1" hangingPunct="1"/>
            <a:r>
              <a:rPr lang="en-GB" altLang="en-US" b="0"/>
              <a:t>Qu’est-ce que c’est ?</a:t>
            </a:r>
            <a:br>
              <a:rPr lang="en-GB" altLang="en-US" b="0"/>
            </a:br>
            <a:r>
              <a:rPr lang="en-GB" altLang="en-US" sz="2800" b="0"/>
              <a:t>(What Is It?)</a:t>
            </a:r>
            <a:endParaRPr lang="en-GB" altLang="en-US" sz="2400" b="0"/>
          </a:p>
        </p:txBody>
      </p:sp>
      <p:sp>
        <p:nvSpPr>
          <p:cNvPr id="32773" name="TextBox 1"/>
          <p:cNvSpPr txBox="1">
            <a:spLocks noChangeArrowheads="1"/>
          </p:cNvSpPr>
          <p:nvPr/>
        </p:nvSpPr>
        <p:spPr bwMode="auto">
          <a:xfrm>
            <a:off x="2832100" y="5664200"/>
            <a:ext cx="34702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DB5183"/>
                </a:solidFill>
                <a:latin typeface="Twinkl SemiBold" pitchFamily="2" charset="0"/>
              </a:rPr>
              <a:t>la natation</a:t>
            </a:r>
          </a:p>
        </p:txBody>
      </p:sp>
      <p:pic>
        <p:nvPicPr>
          <p:cNvPr id="32774" name="Picture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54188" y="2324100"/>
            <a:ext cx="5635625" cy="287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5" name="Play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3413" y="612775"/>
            <a:ext cx="8318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2" name="natation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30813" y="5721350"/>
            <a:ext cx="258762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7" name="Whole Class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80300" y="612775"/>
            <a:ext cx="12382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3992563" y="5607050"/>
            <a:ext cx="1517650" cy="450850"/>
          </a:xfrm>
          <a:prstGeom prst="rect">
            <a:avLst/>
          </a:prstGeom>
          <a:solidFill>
            <a:srgbClr val="FEEE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3200" dirty="0">
                <a:solidFill>
                  <a:schemeClr val="tx1"/>
                </a:solidFill>
                <a:latin typeface="Twinkl SemiBold" pitchFamily="2" charset="0"/>
              </a:rPr>
              <a:t>?</a:t>
            </a:r>
          </a:p>
        </p:txBody>
      </p:sp>
      <p:sp>
        <p:nvSpPr>
          <p:cNvPr id="16" name="Right Arrow 15">
            <a:hlinkClick r:id="rId7" action="ppaction://hlinksldjump"/>
          </p:cNvPr>
          <p:cNvSpPr/>
          <p:nvPr/>
        </p:nvSpPr>
        <p:spPr>
          <a:xfrm flipH="1">
            <a:off x="133350" y="5978525"/>
            <a:ext cx="1377950" cy="768350"/>
          </a:xfrm>
          <a:prstGeom prst="rightArrow">
            <a:avLst/>
          </a:prstGeom>
          <a:solidFill>
            <a:srgbClr val="29B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600" dirty="0">
                <a:latin typeface="Twinkl" pitchFamily="2" charset="0"/>
              </a:rPr>
              <a:t>Go back</a:t>
            </a:r>
          </a:p>
        </p:txBody>
      </p:sp>
      <p:pic>
        <p:nvPicPr>
          <p:cNvPr id="4" name="Picture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50925" y="427037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4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86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4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682"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755650" y="1933575"/>
            <a:ext cx="7632700" cy="3513138"/>
          </a:xfrm>
          <a:prstGeom prst="rect">
            <a:avLst/>
          </a:prstGeom>
          <a:solidFill>
            <a:srgbClr val="FCAF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755650" y="5583238"/>
            <a:ext cx="7632700" cy="509587"/>
          </a:xfrm>
          <a:prstGeom prst="rect">
            <a:avLst/>
          </a:prstGeom>
          <a:solidFill>
            <a:srgbClr val="FEEE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3796" name="Title 5"/>
          <p:cNvSpPr>
            <a:spLocks noGrp="1"/>
          </p:cNvSpPr>
          <p:nvPr>
            <p:ph type="title"/>
          </p:nvPr>
        </p:nvSpPr>
        <p:spPr>
          <a:xfrm>
            <a:off x="457200" y="485775"/>
            <a:ext cx="8220075" cy="1595438"/>
          </a:xfrm>
        </p:spPr>
        <p:txBody>
          <a:bodyPr/>
          <a:lstStyle/>
          <a:p>
            <a:pPr algn="ctr" eaLnBrk="1" hangingPunct="1"/>
            <a:r>
              <a:rPr lang="en-GB" altLang="en-US" b="0"/>
              <a:t>Qu’est-ce que c’est ?</a:t>
            </a:r>
            <a:br>
              <a:rPr lang="en-GB" altLang="en-US" b="0"/>
            </a:br>
            <a:r>
              <a:rPr lang="en-GB" altLang="en-US" sz="2800" b="0"/>
              <a:t>(What Is It?)</a:t>
            </a:r>
          </a:p>
        </p:txBody>
      </p:sp>
      <p:pic>
        <p:nvPicPr>
          <p:cNvPr id="33797" name="Play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3413" y="612775"/>
            <a:ext cx="8318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8" name="TextBox 1"/>
          <p:cNvSpPr txBox="1">
            <a:spLocks noChangeArrowheads="1"/>
          </p:cNvSpPr>
          <p:nvPr/>
        </p:nvSpPr>
        <p:spPr bwMode="auto">
          <a:xfrm>
            <a:off x="2832100" y="5664200"/>
            <a:ext cx="34702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3399FF"/>
                </a:solidFill>
                <a:latin typeface="Twinkl SemiBold" pitchFamily="2" charset="0"/>
              </a:rPr>
              <a:t>le football</a:t>
            </a:r>
          </a:p>
        </p:txBody>
      </p:sp>
      <p:pic>
        <p:nvPicPr>
          <p:cNvPr id="33799" name="Picture 1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65475" y="2076450"/>
            <a:ext cx="2813050" cy="325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5" name="football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13350" y="5721350"/>
            <a:ext cx="258763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1" name="Whole Class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80300" y="612775"/>
            <a:ext cx="12382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le football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65213" y="177165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4016375" y="5607050"/>
            <a:ext cx="1516063" cy="450850"/>
          </a:xfrm>
          <a:prstGeom prst="rect">
            <a:avLst/>
          </a:prstGeom>
          <a:solidFill>
            <a:srgbClr val="FEEE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3200" dirty="0">
                <a:solidFill>
                  <a:schemeClr val="tx1"/>
                </a:solidFill>
                <a:latin typeface="Twinkl SemiBold" pitchFamily="2" charset="0"/>
              </a:rPr>
              <a:t>?</a:t>
            </a:r>
          </a:p>
        </p:txBody>
      </p:sp>
      <p:sp>
        <p:nvSpPr>
          <p:cNvPr id="15" name="Right Arrow 14">
            <a:hlinkClick r:id="rId9" action="ppaction://hlinksldjump"/>
          </p:cNvPr>
          <p:cNvSpPr/>
          <p:nvPr/>
        </p:nvSpPr>
        <p:spPr>
          <a:xfrm flipH="1">
            <a:off x="133350" y="5978525"/>
            <a:ext cx="1377950" cy="768350"/>
          </a:xfrm>
          <a:prstGeom prst="rightArrow">
            <a:avLst/>
          </a:prstGeom>
          <a:solidFill>
            <a:srgbClr val="29B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600" dirty="0">
                <a:latin typeface="Twinkl" pitchFamily="2" charset="0"/>
              </a:rPr>
              <a:t>Go back</a:t>
            </a:r>
          </a:p>
        </p:txBody>
      </p:sp>
      <p:pic>
        <p:nvPicPr>
          <p:cNvPr id="4" name="Picture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08125" y="430847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97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 nodeType="clickPar">
                      <p:stCondLst>
                        <p:cond delay="0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201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705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755650" y="1933575"/>
            <a:ext cx="7632700" cy="3513138"/>
          </a:xfrm>
          <a:prstGeom prst="rect">
            <a:avLst/>
          </a:prstGeom>
          <a:solidFill>
            <a:srgbClr val="FCAF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755650" y="5583238"/>
            <a:ext cx="7632700" cy="509587"/>
          </a:xfrm>
          <a:prstGeom prst="rect">
            <a:avLst/>
          </a:prstGeom>
          <a:solidFill>
            <a:srgbClr val="FEEE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4820" name="Title 5"/>
          <p:cNvSpPr>
            <a:spLocks noGrp="1"/>
          </p:cNvSpPr>
          <p:nvPr>
            <p:ph type="title"/>
          </p:nvPr>
        </p:nvSpPr>
        <p:spPr>
          <a:xfrm>
            <a:off x="457200" y="485775"/>
            <a:ext cx="8220075" cy="1595438"/>
          </a:xfrm>
        </p:spPr>
        <p:txBody>
          <a:bodyPr/>
          <a:lstStyle/>
          <a:p>
            <a:pPr algn="ctr" eaLnBrk="1" hangingPunct="1"/>
            <a:r>
              <a:rPr lang="en-GB" altLang="en-US" b="0"/>
              <a:t>Qu’est-ce que c’est ?</a:t>
            </a:r>
            <a:br>
              <a:rPr lang="en-GB" altLang="en-US" b="0"/>
            </a:br>
            <a:r>
              <a:rPr lang="en-GB" altLang="en-US" sz="2800" b="0"/>
              <a:t>(What Is It?)</a:t>
            </a:r>
          </a:p>
        </p:txBody>
      </p:sp>
      <p:sp>
        <p:nvSpPr>
          <p:cNvPr id="34821" name="TextBox 1"/>
          <p:cNvSpPr txBox="1">
            <a:spLocks noChangeArrowheads="1"/>
          </p:cNvSpPr>
          <p:nvPr/>
        </p:nvSpPr>
        <p:spPr bwMode="auto">
          <a:xfrm>
            <a:off x="2894013" y="5664200"/>
            <a:ext cx="3251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3399FF"/>
                </a:solidFill>
                <a:latin typeface="Twinkl SemiBold" pitchFamily="2" charset="0"/>
              </a:rPr>
              <a:t>le dessin</a:t>
            </a:r>
          </a:p>
        </p:txBody>
      </p:sp>
      <p:pic>
        <p:nvPicPr>
          <p:cNvPr id="34822" name="Pictur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79788" y="2217738"/>
            <a:ext cx="2384425" cy="300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3" name="Play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3413" y="612775"/>
            <a:ext cx="8318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9" name="dessin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30788" y="5710238"/>
            <a:ext cx="258762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5" name="Whole Class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80300" y="612775"/>
            <a:ext cx="12382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4016375" y="5607050"/>
            <a:ext cx="1516063" cy="450850"/>
          </a:xfrm>
          <a:prstGeom prst="rect">
            <a:avLst/>
          </a:prstGeom>
          <a:solidFill>
            <a:srgbClr val="FEEE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3200" dirty="0">
                <a:solidFill>
                  <a:schemeClr val="tx1"/>
                </a:solidFill>
                <a:latin typeface="Twinkl SemiBold" pitchFamily="2" charset="0"/>
              </a:rPr>
              <a:t>?</a:t>
            </a:r>
          </a:p>
        </p:txBody>
      </p:sp>
      <p:sp>
        <p:nvSpPr>
          <p:cNvPr id="15" name="Right Arrow 14">
            <a:hlinkClick r:id="rId7" action="ppaction://hlinksldjump"/>
          </p:cNvPr>
          <p:cNvSpPr/>
          <p:nvPr/>
        </p:nvSpPr>
        <p:spPr>
          <a:xfrm flipH="1">
            <a:off x="133350" y="5978525"/>
            <a:ext cx="1377950" cy="768350"/>
          </a:xfrm>
          <a:prstGeom prst="rightArrow">
            <a:avLst/>
          </a:prstGeom>
          <a:solidFill>
            <a:srgbClr val="29B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600" dirty="0">
                <a:latin typeface="Twinkl" pitchFamily="2" charset="0"/>
              </a:rPr>
              <a:t>Go back</a:t>
            </a:r>
          </a:p>
        </p:txBody>
      </p:sp>
      <p:pic>
        <p:nvPicPr>
          <p:cNvPr id="4" name="Picture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66825" y="423227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7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07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97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29"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755650" y="1933575"/>
            <a:ext cx="7632700" cy="3513138"/>
          </a:xfrm>
          <a:prstGeom prst="rect">
            <a:avLst/>
          </a:prstGeom>
          <a:solidFill>
            <a:srgbClr val="FCAF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755650" y="5583238"/>
            <a:ext cx="7632700" cy="509587"/>
          </a:xfrm>
          <a:prstGeom prst="rect">
            <a:avLst/>
          </a:prstGeom>
          <a:solidFill>
            <a:srgbClr val="FEEE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5844" name="Title 5"/>
          <p:cNvSpPr>
            <a:spLocks noGrp="1"/>
          </p:cNvSpPr>
          <p:nvPr>
            <p:ph type="title"/>
          </p:nvPr>
        </p:nvSpPr>
        <p:spPr>
          <a:xfrm>
            <a:off x="457200" y="485775"/>
            <a:ext cx="8220075" cy="1595438"/>
          </a:xfrm>
        </p:spPr>
        <p:txBody>
          <a:bodyPr/>
          <a:lstStyle/>
          <a:p>
            <a:pPr algn="ctr" eaLnBrk="1" hangingPunct="1"/>
            <a:r>
              <a:rPr lang="en-GB" altLang="en-US" b="0"/>
              <a:t>Qu’est-ce que c’est ?</a:t>
            </a:r>
            <a:br>
              <a:rPr lang="en-GB" altLang="en-US" b="0"/>
            </a:br>
            <a:r>
              <a:rPr lang="en-GB" altLang="en-US" sz="2800" b="0"/>
              <a:t>(What Is It?)</a:t>
            </a:r>
          </a:p>
        </p:txBody>
      </p:sp>
      <p:sp>
        <p:nvSpPr>
          <p:cNvPr id="35845" name="TextBox 1"/>
          <p:cNvSpPr txBox="1">
            <a:spLocks noChangeArrowheads="1"/>
          </p:cNvSpPr>
          <p:nvPr/>
        </p:nvSpPr>
        <p:spPr bwMode="auto">
          <a:xfrm>
            <a:off x="2825750" y="5664200"/>
            <a:ext cx="32527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DB5183"/>
                </a:solidFill>
                <a:latin typeface="Twinkl SemiBold" pitchFamily="2" charset="0"/>
              </a:rPr>
              <a:t>la danse</a:t>
            </a:r>
          </a:p>
        </p:txBody>
      </p:sp>
      <p:pic>
        <p:nvPicPr>
          <p:cNvPr id="35846" name="Pictur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54375" y="2081213"/>
            <a:ext cx="2635250" cy="319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7" name="Play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3413" y="612775"/>
            <a:ext cx="8318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3" name="danse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41900" y="5721350"/>
            <a:ext cx="258763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9" name="Whole Class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80300" y="612775"/>
            <a:ext cx="12382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4016375" y="5607050"/>
            <a:ext cx="1516063" cy="450850"/>
          </a:xfrm>
          <a:prstGeom prst="rect">
            <a:avLst/>
          </a:prstGeom>
          <a:solidFill>
            <a:srgbClr val="FEEE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3200" dirty="0">
                <a:solidFill>
                  <a:schemeClr val="tx1"/>
                </a:solidFill>
                <a:latin typeface="Twinkl SemiBold" pitchFamily="2" charset="0"/>
              </a:rPr>
              <a:t>?</a:t>
            </a:r>
          </a:p>
        </p:txBody>
      </p:sp>
      <p:sp>
        <p:nvSpPr>
          <p:cNvPr id="15" name="Right Arrow 14">
            <a:hlinkClick r:id="rId7" action="ppaction://hlinksldjump"/>
          </p:cNvPr>
          <p:cNvSpPr/>
          <p:nvPr/>
        </p:nvSpPr>
        <p:spPr>
          <a:xfrm flipH="1">
            <a:off x="133350" y="5978525"/>
            <a:ext cx="1377950" cy="768350"/>
          </a:xfrm>
          <a:prstGeom prst="rightArrow">
            <a:avLst/>
          </a:prstGeom>
          <a:solidFill>
            <a:srgbClr val="29B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600" dirty="0">
                <a:latin typeface="Twinkl" pitchFamily="2" charset="0"/>
              </a:rPr>
              <a:t>Go back</a:t>
            </a:r>
          </a:p>
        </p:txBody>
      </p:sp>
      <p:pic>
        <p:nvPicPr>
          <p:cNvPr id="4" name="Picture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6925" y="446087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17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9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753"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755650" y="1933575"/>
            <a:ext cx="7632700" cy="3513138"/>
          </a:xfrm>
          <a:prstGeom prst="rect">
            <a:avLst/>
          </a:prstGeom>
          <a:solidFill>
            <a:srgbClr val="FCAF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755650" y="5583238"/>
            <a:ext cx="7632700" cy="509587"/>
          </a:xfrm>
          <a:prstGeom prst="rect">
            <a:avLst/>
          </a:prstGeom>
          <a:solidFill>
            <a:srgbClr val="FEEE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6868" name="Title 5"/>
          <p:cNvSpPr>
            <a:spLocks noGrp="1"/>
          </p:cNvSpPr>
          <p:nvPr>
            <p:ph type="title"/>
          </p:nvPr>
        </p:nvSpPr>
        <p:spPr>
          <a:xfrm>
            <a:off x="457200" y="485775"/>
            <a:ext cx="8220075" cy="1595438"/>
          </a:xfrm>
        </p:spPr>
        <p:txBody>
          <a:bodyPr/>
          <a:lstStyle/>
          <a:p>
            <a:pPr algn="ctr" eaLnBrk="1" hangingPunct="1"/>
            <a:r>
              <a:rPr lang="en-GB" altLang="en-US" b="0"/>
              <a:t>Qu’est-ce que c’est ?</a:t>
            </a:r>
            <a:br>
              <a:rPr lang="en-GB" altLang="en-US" b="0"/>
            </a:br>
            <a:r>
              <a:rPr lang="en-GB" altLang="en-US" sz="2800" b="0"/>
              <a:t>(What Is It?)</a:t>
            </a:r>
          </a:p>
        </p:txBody>
      </p:sp>
      <p:sp>
        <p:nvSpPr>
          <p:cNvPr id="36869" name="TextBox 1"/>
          <p:cNvSpPr txBox="1">
            <a:spLocks noChangeArrowheads="1"/>
          </p:cNvSpPr>
          <p:nvPr/>
        </p:nvSpPr>
        <p:spPr bwMode="auto">
          <a:xfrm>
            <a:off x="2720975" y="5624513"/>
            <a:ext cx="32512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DB5183"/>
                </a:solidFill>
                <a:latin typeface="Twinkl SemiBold" pitchFamily="2" charset="0"/>
              </a:rPr>
              <a:t>la gymnastique</a:t>
            </a:r>
          </a:p>
        </p:txBody>
      </p:sp>
      <p:pic>
        <p:nvPicPr>
          <p:cNvPr id="36870" name="Pictur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44863" y="2036763"/>
            <a:ext cx="2454275" cy="334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1" name="Play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3413" y="612775"/>
            <a:ext cx="8318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7" name="gymnastique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02250" y="5680075"/>
            <a:ext cx="258763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3" name="Whole Class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80300" y="612775"/>
            <a:ext cx="12382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3478213" y="5611813"/>
            <a:ext cx="2187575" cy="450850"/>
          </a:xfrm>
          <a:prstGeom prst="rect">
            <a:avLst/>
          </a:prstGeom>
          <a:solidFill>
            <a:srgbClr val="FEEE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3200" dirty="0">
                <a:solidFill>
                  <a:schemeClr val="tx1"/>
                </a:solidFill>
                <a:latin typeface="Twinkl SemiBold" pitchFamily="2" charset="0"/>
              </a:rPr>
              <a:t>?</a:t>
            </a:r>
          </a:p>
        </p:txBody>
      </p:sp>
      <p:sp>
        <p:nvSpPr>
          <p:cNvPr id="15" name="Right Arrow 14">
            <a:hlinkClick r:id="rId7" action="ppaction://hlinksldjump"/>
          </p:cNvPr>
          <p:cNvSpPr/>
          <p:nvPr/>
        </p:nvSpPr>
        <p:spPr>
          <a:xfrm flipH="1">
            <a:off x="133350" y="5978525"/>
            <a:ext cx="1377950" cy="768350"/>
          </a:xfrm>
          <a:prstGeom prst="rightArrow">
            <a:avLst/>
          </a:prstGeom>
          <a:solidFill>
            <a:srgbClr val="29B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600" dirty="0">
                <a:latin typeface="Twinkl" pitchFamily="2" charset="0"/>
              </a:rPr>
              <a:t>Go back</a:t>
            </a:r>
          </a:p>
        </p:txBody>
      </p:sp>
      <p:pic>
        <p:nvPicPr>
          <p:cNvPr id="4" name="Picture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38225" y="467677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27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3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777"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755650" y="1933575"/>
            <a:ext cx="7632700" cy="3513138"/>
          </a:xfrm>
          <a:prstGeom prst="rect">
            <a:avLst/>
          </a:prstGeom>
          <a:solidFill>
            <a:srgbClr val="FCAF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755650" y="5583238"/>
            <a:ext cx="7632700" cy="509587"/>
          </a:xfrm>
          <a:prstGeom prst="rect">
            <a:avLst/>
          </a:prstGeom>
          <a:solidFill>
            <a:srgbClr val="FEEE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7892" name="Title 5"/>
          <p:cNvSpPr>
            <a:spLocks noGrp="1"/>
          </p:cNvSpPr>
          <p:nvPr>
            <p:ph type="title"/>
          </p:nvPr>
        </p:nvSpPr>
        <p:spPr>
          <a:xfrm>
            <a:off x="457200" y="485775"/>
            <a:ext cx="8220075" cy="1595438"/>
          </a:xfrm>
        </p:spPr>
        <p:txBody>
          <a:bodyPr/>
          <a:lstStyle/>
          <a:p>
            <a:pPr algn="ctr" eaLnBrk="1" hangingPunct="1"/>
            <a:r>
              <a:rPr lang="en-GB" altLang="en-US" b="0"/>
              <a:t>Qu’est-ce que c’est ?</a:t>
            </a:r>
            <a:br>
              <a:rPr lang="en-GB" altLang="en-US" b="0"/>
            </a:br>
            <a:r>
              <a:rPr lang="en-GB" altLang="en-US" sz="2800" b="0"/>
              <a:t>(What Is It?)</a:t>
            </a:r>
          </a:p>
        </p:txBody>
      </p:sp>
      <p:sp>
        <p:nvSpPr>
          <p:cNvPr id="37893" name="TextBox 1"/>
          <p:cNvSpPr txBox="1">
            <a:spLocks noChangeArrowheads="1"/>
          </p:cNvSpPr>
          <p:nvPr/>
        </p:nvSpPr>
        <p:spPr bwMode="auto">
          <a:xfrm>
            <a:off x="2832100" y="5664200"/>
            <a:ext cx="34702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DB5183"/>
                </a:solidFill>
                <a:latin typeface="Twinkl SemiBold" pitchFamily="2" charset="0"/>
              </a:rPr>
              <a:t>l’équitation</a:t>
            </a:r>
          </a:p>
        </p:txBody>
      </p:sp>
      <p:pic>
        <p:nvPicPr>
          <p:cNvPr id="37894" name="Pictur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57475" y="2081213"/>
            <a:ext cx="3819525" cy="321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5" name="Play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3413" y="612775"/>
            <a:ext cx="8318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1" name="lequitation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19713" y="5710238"/>
            <a:ext cx="258762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7" name="Whole Class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80300" y="612775"/>
            <a:ext cx="12382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8" name="Whole Class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32700" y="765175"/>
            <a:ext cx="12382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3478213" y="5611813"/>
            <a:ext cx="2187575" cy="450850"/>
          </a:xfrm>
          <a:prstGeom prst="rect">
            <a:avLst/>
          </a:prstGeom>
          <a:solidFill>
            <a:srgbClr val="FEEE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3200" dirty="0">
                <a:solidFill>
                  <a:schemeClr val="tx1"/>
                </a:solidFill>
                <a:latin typeface="Twinkl SemiBold" pitchFamily="2" charset="0"/>
              </a:rPr>
              <a:t>?</a:t>
            </a:r>
          </a:p>
        </p:txBody>
      </p:sp>
      <p:sp>
        <p:nvSpPr>
          <p:cNvPr id="16" name="Right Arrow 15">
            <a:hlinkClick r:id="rId7" action="ppaction://hlinksldjump"/>
          </p:cNvPr>
          <p:cNvSpPr/>
          <p:nvPr/>
        </p:nvSpPr>
        <p:spPr>
          <a:xfrm flipH="1">
            <a:off x="133350" y="5978525"/>
            <a:ext cx="1377950" cy="768350"/>
          </a:xfrm>
          <a:prstGeom prst="rightArrow">
            <a:avLst/>
          </a:prstGeom>
          <a:solidFill>
            <a:srgbClr val="29B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600" dirty="0">
                <a:latin typeface="Twinkl" pitchFamily="2" charset="0"/>
              </a:rPr>
              <a:t>Go back</a:t>
            </a:r>
          </a:p>
        </p:txBody>
      </p:sp>
      <p:pic>
        <p:nvPicPr>
          <p:cNvPr id="4" name="Picture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0125" y="438467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0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38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70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801"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755650" y="1933575"/>
            <a:ext cx="7632700" cy="3513138"/>
          </a:xfrm>
          <a:prstGeom prst="rect">
            <a:avLst/>
          </a:prstGeom>
          <a:solidFill>
            <a:srgbClr val="FCAF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755650" y="5583238"/>
            <a:ext cx="7632700" cy="509587"/>
          </a:xfrm>
          <a:prstGeom prst="rect">
            <a:avLst/>
          </a:prstGeom>
          <a:solidFill>
            <a:srgbClr val="FEEE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8916" name="Title 5"/>
          <p:cNvSpPr>
            <a:spLocks noGrp="1"/>
          </p:cNvSpPr>
          <p:nvPr>
            <p:ph type="title"/>
          </p:nvPr>
        </p:nvSpPr>
        <p:spPr>
          <a:xfrm>
            <a:off x="457200" y="485775"/>
            <a:ext cx="8220075" cy="1595438"/>
          </a:xfrm>
        </p:spPr>
        <p:txBody>
          <a:bodyPr/>
          <a:lstStyle/>
          <a:p>
            <a:pPr algn="ctr" eaLnBrk="1" hangingPunct="1"/>
            <a:r>
              <a:rPr lang="en-GB" altLang="en-US" b="0"/>
              <a:t>Qu’est-ce que c’est ?</a:t>
            </a:r>
            <a:br>
              <a:rPr lang="en-GB" altLang="en-US" b="0"/>
            </a:br>
            <a:r>
              <a:rPr lang="en-GB" altLang="en-US" sz="2800" b="0"/>
              <a:t>(What Is It?)</a:t>
            </a:r>
          </a:p>
        </p:txBody>
      </p:sp>
      <p:sp>
        <p:nvSpPr>
          <p:cNvPr id="38917" name="TextBox 1"/>
          <p:cNvSpPr txBox="1">
            <a:spLocks noChangeArrowheads="1"/>
          </p:cNvSpPr>
          <p:nvPr/>
        </p:nvSpPr>
        <p:spPr bwMode="auto">
          <a:xfrm>
            <a:off x="2894013" y="5664200"/>
            <a:ext cx="3251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DB5183"/>
                </a:solidFill>
                <a:latin typeface="Twinkl SemiBold" pitchFamily="2" charset="0"/>
              </a:rPr>
              <a:t>la lecture</a:t>
            </a:r>
          </a:p>
        </p:txBody>
      </p:sp>
      <p:pic>
        <p:nvPicPr>
          <p:cNvPr id="38918" name="Picture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13063" y="2279650"/>
            <a:ext cx="3306762" cy="292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9" name="Play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3413" y="612775"/>
            <a:ext cx="8318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5" name="lecture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75250" y="5710238"/>
            <a:ext cx="258763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1" name="Whole Class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80300" y="612775"/>
            <a:ext cx="12382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3478213" y="5611813"/>
            <a:ext cx="2187575" cy="450850"/>
          </a:xfrm>
          <a:prstGeom prst="rect">
            <a:avLst/>
          </a:prstGeom>
          <a:solidFill>
            <a:srgbClr val="FEEE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3200" dirty="0">
                <a:solidFill>
                  <a:schemeClr val="tx1"/>
                </a:solidFill>
                <a:latin typeface="Twinkl SemiBold" pitchFamily="2" charset="0"/>
              </a:rPr>
              <a:t>?</a:t>
            </a:r>
          </a:p>
        </p:txBody>
      </p:sp>
      <p:sp>
        <p:nvSpPr>
          <p:cNvPr id="15" name="Right Arrow 14">
            <a:hlinkClick r:id="rId7" action="ppaction://hlinksldjump"/>
          </p:cNvPr>
          <p:cNvSpPr/>
          <p:nvPr/>
        </p:nvSpPr>
        <p:spPr>
          <a:xfrm flipH="1">
            <a:off x="133350" y="5978525"/>
            <a:ext cx="1377950" cy="768350"/>
          </a:xfrm>
          <a:prstGeom prst="rightArrow">
            <a:avLst/>
          </a:prstGeom>
          <a:solidFill>
            <a:srgbClr val="29B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600" dirty="0">
                <a:latin typeface="Twinkl" pitchFamily="2" charset="0"/>
              </a:rPr>
              <a:t>Go back</a:t>
            </a:r>
          </a:p>
        </p:txBody>
      </p:sp>
      <p:pic>
        <p:nvPicPr>
          <p:cNvPr id="4" name="Picture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62025" y="439737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48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5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825"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755650" y="1933575"/>
            <a:ext cx="7632700" cy="3513138"/>
          </a:xfrm>
          <a:prstGeom prst="rect">
            <a:avLst/>
          </a:prstGeom>
          <a:solidFill>
            <a:srgbClr val="FCAF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755650" y="5583238"/>
            <a:ext cx="7632700" cy="509587"/>
          </a:xfrm>
          <a:prstGeom prst="rect">
            <a:avLst/>
          </a:prstGeom>
          <a:solidFill>
            <a:srgbClr val="FEEE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9940" name="Title 5"/>
          <p:cNvSpPr>
            <a:spLocks noGrp="1"/>
          </p:cNvSpPr>
          <p:nvPr>
            <p:ph type="title"/>
          </p:nvPr>
        </p:nvSpPr>
        <p:spPr>
          <a:xfrm>
            <a:off x="457200" y="485775"/>
            <a:ext cx="8220075" cy="1595438"/>
          </a:xfrm>
        </p:spPr>
        <p:txBody>
          <a:bodyPr/>
          <a:lstStyle/>
          <a:p>
            <a:pPr algn="ctr" eaLnBrk="1" hangingPunct="1"/>
            <a:r>
              <a:rPr lang="en-GB" altLang="en-US" b="0"/>
              <a:t>Qu’est-ce que c’est ?</a:t>
            </a:r>
            <a:br>
              <a:rPr lang="en-GB" altLang="en-US" b="0"/>
            </a:br>
            <a:r>
              <a:rPr lang="en-GB" altLang="en-US" sz="2800" b="0"/>
              <a:t>(What Is It?)</a:t>
            </a:r>
          </a:p>
        </p:txBody>
      </p:sp>
      <p:sp>
        <p:nvSpPr>
          <p:cNvPr id="39941" name="TextBox 1"/>
          <p:cNvSpPr txBox="1">
            <a:spLocks noChangeArrowheads="1"/>
          </p:cNvSpPr>
          <p:nvPr/>
        </p:nvSpPr>
        <p:spPr bwMode="auto">
          <a:xfrm>
            <a:off x="2627313" y="5664200"/>
            <a:ext cx="32527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DB5183"/>
                </a:solidFill>
                <a:latin typeface="Twinkl SemiBold" pitchFamily="2" charset="0"/>
              </a:rPr>
              <a:t>l’informatique</a:t>
            </a:r>
          </a:p>
        </p:txBody>
      </p:sp>
      <p:pic>
        <p:nvPicPr>
          <p:cNvPr id="39942" name="Picture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24200" y="2076450"/>
            <a:ext cx="2886075" cy="325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3" name="Play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3413" y="612775"/>
            <a:ext cx="8318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9" name="linformation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05400" y="5710238"/>
            <a:ext cx="258763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5" name="Whole Class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80300" y="612775"/>
            <a:ext cx="12382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3478213" y="5611813"/>
            <a:ext cx="2187575" cy="450850"/>
          </a:xfrm>
          <a:prstGeom prst="rect">
            <a:avLst/>
          </a:prstGeom>
          <a:solidFill>
            <a:srgbClr val="FEEE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3200" dirty="0">
                <a:solidFill>
                  <a:schemeClr val="tx1"/>
                </a:solidFill>
                <a:latin typeface="Twinkl SemiBold" pitchFamily="2" charset="0"/>
              </a:rPr>
              <a:t>?</a:t>
            </a:r>
          </a:p>
        </p:txBody>
      </p:sp>
      <p:sp>
        <p:nvSpPr>
          <p:cNvPr id="15" name="Right Arrow 14">
            <a:hlinkClick r:id="rId7" action="ppaction://hlinksldjump"/>
          </p:cNvPr>
          <p:cNvSpPr/>
          <p:nvPr/>
        </p:nvSpPr>
        <p:spPr>
          <a:xfrm flipH="1">
            <a:off x="133350" y="5978525"/>
            <a:ext cx="1377950" cy="768350"/>
          </a:xfrm>
          <a:prstGeom prst="rightArrow">
            <a:avLst/>
          </a:prstGeom>
          <a:solidFill>
            <a:srgbClr val="29B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600" dirty="0">
                <a:latin typeface="Twinkl" pitchFamily="2" charset="0"/>
              </a:rPr>
              <a:t>Go back</a:t>
            </a:r>
          </a:p>
        </p:txBody>
      </p:sp>
      <p:pic>
        <p:nvPicPr>
          <p:cNvPr id="2" name="Picture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35125" y="477837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4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58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84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849"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3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755650" y="1933575"/>
            <a:ext cx="7632700" cy="3513138"/>
          </a:xfrm>
          <a:prstGeom prst="rect">
            <a:avLst/>
          </a:prstGeom>
          <a:solidFill>
            <a:srgbClr val="FCAF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755650" y="5583238"/>
            <a:ext cx="7632700" cy="509587"/>
          </a:xfrm>
          <a:prstGeom prst="rect">
            <a:avLst/>
          </a:prstGeom>
          <a:solidFill>
            <a:srgbClr val="FEEE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40964" name="Title 5"/>
          <p:cNvSpPr>
            <a:spLocks noGrp="1"/>
          </p:cNvSpPr>
          <p:nvPr>
            <p:ph type="title"/>
          </p:nvPr>
        </p:nvSpPr>
        <p:spPr>
          <a:xfrm>
            <a:off x="457200" y="485775"/>
            <a:ext cx="8220075" cy="1595438"/>
          </a:xfrm>
        </p:spPr>
        <p:txBody>
          <a:bodyPr/>
          <a:lstStyle/>
          <a:p>
            <a:pPr algn="ctr" eaLnBrk="1" hangingPunct="1"/>
            <a:r>
              <a:rPr lang="en-GB" altLang="en-US" b="0"/>
              <a:t>Qu’est-ce que c’est ?</a:t>
            </a:r>
            <a:br>
              <a:rPr lang="en-GB" altLang="en-US" b="0"/>
            </a:br>
            <a:r>
              <a:rPr lang="en-GB" altLang="en-US" sz="2800" b="0"/>
              <a:t>(What Is It?)</a:t>
            </a:r>
          </a:p>
        </p:txBody>
      </p:sp>
      <p:sp>
        <p:nvSpPr>
          <p:cNvPr id="40965" name="TextBox 1"/>
          <p:cNvSpPr txBox="1">
            <a:spLocks noChangeArrowheads="1"/>
          </p:cNvSpPr>
          <p:nvPr/>
        </p:nvSpPr>
        <p:spPr bwMode="auto">
          <a:xfrm>
            <a:off x="2676525" y="5664200"/>
            <a:ext cx="34686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winkl" pitchFamily="2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3399FF"/>
                </a:solidFill>
                <a:latin typeface="Twinkl SemiBold" pitchFamily="2" charset="0"/>
              </a:rPr>
              <a:t>le skateboard</a:t>
            </a:r>
          </a:p>
        </p:txBody>
      </p:sp>
      <p:pic>
        <p:nvPicPr>
          <p:cNvPr id="40966" name="Pictur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49625" y="1979613"/>
            <a:ext cx="2424113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7" name="Play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3413" y="612775"/>
            <a:ext cx="8318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3" name="skateboard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05413" y="5721350"/>
            <a:ext cx="258762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9" name="Whole Class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80300" y="612775"/>
            <a:ext cx="12382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3478213" y="5611813"/>
            <a:ext cx="2187575" cy="450850"/>
          </a:xfrm>
          <a:prstGeom prst="rect">
            <a:avLst/>
          </a:prstGeom>
          <a:solidFill>
            <a:srgbClr val="FEEE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3200" dirty="0">
                <a:solidFill>
                  <a:schemeClr val="tx1"/>
                </a:solidFill>
                <a:latin typeface="Twinkl SemiBold" pitchFamily="2" charset="0"/>
              </a:rPr>
              <a:t>?</a:t>
            </a:r>
          </a:p>
        </p:txBody>
      </p:sp>
      <p:sp>
        <p:nvSpPr>
          <p:cNvPr id="15" name="Right Arrow 14">
            <a:hlinkClick r:id="rId7" action="ppaction://hlinksldjump"/>
          </p:cNvPr>
          <p:cNvSpPr/>
          <p:nvPr/>
        </p:nvSpPr>
        <p:spPr>
          <a:xfrm flipH="1">
            <a:off x="133350" y="5978525"/>
            <a:ext cx="1377950" cy="768350"/>
          </a:xfrm>
          <a:prstGeom prst="rightArrow">
            <a:avLst/>
          </a:prstGeom>
          <a:solidFill>
            <a:srgbClr val="29B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600" dirty="0">
                <a:latin typeface="Twinkl" pitchFamily="2" charset="0"/>
              </a:rPr>
              <a:t>Go back</a:t>
            </a:r>
          </a:p>
        </p:txBody>
      </p:sp>
      <p:pic>
        <p:nvPicPr>
          <p:cNvPr id="4" name="Picture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01725" y="462597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0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68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70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873"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Twinkl Planit">
      <a:dk1>
        <a:srgbClr val="1C1C1C"/>
      </a:dk1>
      <a:lt1>
        <a:srgbClr val="FFFFFF"/>
      </a:lt1>
      <a:dk2>
        <a:srgbClr val="132A8C"/>
      </a:dk2>
      <a:lt2>
        <a:srgbClr val="E2E2E2"/>
      </a:lt2>
      <a:accent1>
        <a:srgbClr val="6B388C"/>
      </a:accent1>
      <a:accent2>
        <a:srgbClr val="E6236A"/>
      </a:accent2>
      <a:accent3>
        <a:srgbClr val="32B3A2"/>
      </a:accent3>
      <a:accent4>
        <a:srgbClr val="A21774"/>
      </a:accent4>
      <a:accent5>
        <a:srgbClr val="14B4E4"/>
      </a:accent5>
      <a:accent6>
        <a:srgbClr val="EE7918"/>
      </a:accent6>
      <a:hlink>
        <a:srgbClr val="14B4E4"/>
      </a:hlink>
      <a:folHlink>
        <a:srgbClr val="86CEFA"/>
      </a:folHlink>
    </a:clrScheme>
    <a:fontScheme name="Twinkl Planit">
      <a:majorFont>
        <a:latin typeface="Sassoon Infant Md"/>
        <a:ea typeface=""/>
        <a:cs typeface=""/>
      </a:majorFont>
      <a:minorFont>
        <a:latin typeface="Sassoon Infant Rg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1270</TotalTime>
  <Words>731</Words>
  <Application>Microsoft Office PowerPoint</Application>
  <PresentationFormat>On-screen Show (4:3)</PresentationFormat>
  <Paragraphs>144</Paragraphs>
  <Slides>37</Slides>
  <Notes>0</Notes>
  <HiddenSlides>0</HiddenSlides>
  <MMClips>50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4" baseType="lpstr">
      <vt:lpstr>Twinkl SemiBold</vt:lpstr>
      <vt:lpstr>Tuffy</vt:lpstr>
      <vt:lpstr>Twinkl</vt:lpstr>
      <vt:lpstr>Sassoon Infant Rg</vt:lpstr>
      <vt:lpstr>Arial</vt:lpstr>
      <vt:lpstr>Calibri</vt:lpstr>
      <vt:lpstr>Office Theme</vt:lpstr>
      <vt:lpstr>French</vt:lpstr>
      <vt:lpstr>PowerPoint Presentation</vt:lpstr>
      <vt:lpstr>PowerPoint Presentation</vt:lpstr>
      <vt:lpstr>Les passe-temps (Hobbies)</vt:lpstr>
      <vt:lpstr>Les passe-temps (Hobbies)</vt:lpstr>
      <vt:lpstr>Les passe-temps (Hobbies)</vt:lpstr>
      <vt:lpstr>Les passe-temps (Hobbies)</vt:lpstr>
      <vt:lpstr>Les passe-temps (Hobbies)</vt:lpstr>
      <vt:lpstr>Les passe-temps (Hobbies)</vt:lpstr>
      <vt:lpstr>Les passe-temps (Hobbies)</vt:lpstr>
      <vt:lpstr>Les passe-temps (Hobbies)</vt:lpstr>
      <vt:lpstr>Les passe-temps (Hobbies)</vt:lpstr>
      <vt:lpstr>Les passe-temps (Hobbies)</vt:lpstr>
      <vt:lpstr>Les passe-temps (Hobbies)</vt:lpstr>
      <vt:lpstr>Les passe-temps (Hobbies)</vt:lpstr>
      <vt:lpstr>Qu’est-ce que c’est ? (What Is It?)</vt:lpstr>
      <vt:lpstr>Tu aimes...? (Do You Like...?)</vt:lpstr>
      <vt:lpstr>Tu aimes...? (Do You Like...?)</vt:lpstr>
      <vt:lpstr>Tu aimes...? (Do You Like...?)</vt:lpstr>
      <vt:lpstr>Tu aimes...? (Do You Like...?)</vt:lpstr>
      <vt:lpstr>Tu aimes...? (Do You Like...?)</vt:lpstr>
      <vt:lpstr>Tu aimes...? (Do You Like...?)</vt:lpstr>
      <vt:lpstr>Tu aimes...? (Do You Like...?)</vt:lpstr>
      <vt:lpstr>Allez-y ! (Off You Go!)</vt:lpstr>
      <vt:lpstr>PowerPoint Presentation</vt:lpstr>
      <vt:lpstr>PowerPoint Presentation</vt:lpstr>
      <vt:lpstr>Slides for ‘What Is It’ Game (not part of main PowerPoint.)</vt:lpstr>
      <vt:lpstr>Qu’est-ce que c’est ? (What Is It?)</vt:lpstr>
      <vt:lpstr>Qu’est-ce que c’est ? (What Is It?)</vt:lpstr>
      <vt:lpstr>Qu’est-ce que c’est ? (What Is It?)</vt:lpstr>
      <vt:lpstr>Qu’est-ce que c’est ? (What Is It?)</vt:lpstr>
      <vt:lpstr>Qu’est-ce que c’est ? (What Is It?)</vt:lpstr>
      <vt:lpstr>Qu’est-ce que c’est ? (What Is It?)</vt:lpstr>
      <vt:lpstr>Qu’est-ce que c’est ? (What Is It?)</vt:lpstr>
      <vt:lpstr>Qu’est-ce que c’est ? (What Is It?)</vt:lpstr>
      <vt:lpstr>Qu’est-ce que c’est ? (What Is It?)</vt:lpstr>
      <vt:lpstr>Qu’est-ce que c’est ? (What Is It?)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Geography</dc:title>
  <dc:creator>Twinkl</dc:creator>
  <cp:lastModifiedBy>Carla Fitzgerald</cp:lastModifiedBy>
  <cp:revision>117</cp:revision>
  <dcterms:created xsi:type="dcterms:W3CDTF">2014-10-01T16:09:27Z</dcterms:created>
  <dcterms:modified xsi:type="dcterms:W3CDTF">2021-02-17T10:42:19Z</dcterms:modified>
</cp:coreProperties>
</file>