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3" r:id="rId4"/>
    <p:sldId id="270" r:id="rId5"/>
    <p:sldId id="271" r:id="rId6"/>
    <p:sldId id="272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itchFamily="2" charset="0"/>
      <p:regular r:id="rId28"/>
      <p:bold r:id="rId29"/>
    </p:embeddedFont>
    <p:embeddedFont>
      <p:font typeface="Twinkl SemiBold" pitchFamily="2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409335"/>
    <a:srgbClr val="1C8DA8"/>
    <a:srgbClr val="18A0DB"/>
    <a:srgbClr val="1E5A3D"/>
    <a:srgbClr val="25889F"/>
    <a:srgbClr val="4930A6"/>
    <a:srgbClr val="BC0105"/>
    <a:srgbClr val="EE6832"/>
    <a:srgbClr val="E8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1457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409335"/>
                </a:solidFill>
              </a:rPr>
              <a:t>Baddha</a:t>
            </a:r>
            <a:r>
              <a:rPr lang="en-GB" b="1" dirty="0">
                <a:solidFill>
                  <a:srgbClr val="409335"/>
                </a:solidFill>
              </a:rPr>
              <a:t> </a:t>
            </a:r>
            <a:r>
              <a:rPr lang="en-GB" b="1" dirty="0" err="1">
                <a:solidFill>
                  <a:srgbClr val="409335"/>
                </a:solidFill>
              </a:rPr>
              <a:t>Konasana</a:t>
            </a:r>
            <a:endParaRPr lang="en-GB" b="1" dirty="0">
              <a:solidFill>
                <a:srgbClr val="40933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0933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Butterfly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body and mind, helps relieve stress, headaches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sitting with the soles of your feet together.</a:t>
            </a:r>
          </a:p>
          <a:p>
            <a:endParaRPr lang="en-GB" sz="1600" dirty="0"/>
          </a:p>
          <a:p>
            <a:r>
              <a:rPr lang="en-GB" sz="1600" dirty="0"/>
              <a:t>Wrap your hands around your feet, keep your back straight.</a:t>
            </a:r>
          </a:p>
          <a:p>
            <a:endParaRPr lang="en-GB" sz="1600" dirty="0"/>
          </a:p>
          <a:p>
            <a:r>
              <a:rPr lang="en-GB" sz="1600" dirty="0"/>
              <a:t>Gently bounce your knees to flap your butterfly wings.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6655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03454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41564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5" y="2846832"/>
            <a:ext cx="3192298" cy="31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Ardha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Bhekasana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Frog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Tones legs and increases hamstring flexibility.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Squat on the floor, balancing on your toes, knees spread wide, hands on the floor or out in front of you. Wherever makes you feel most balanced.</a:t>
            </a:r>
          </a:p>
          <a:p>
            <a:endParaRPr lang="en-GB" sz="1600" dirty="0"/>
          </a:p>
          <a:p>
            <a:r>
              <a:rPr lang="en-GB" sz="1600" dirty="0"/>
              <a:t>Look up and inhale. As you exhale, straighten your legs so you are in a standing position, lower your head towards your knees.</a:t>
            </a:r>
          </a:p>
          <a:p>
            <a:endParaRPr lang="en-GB" sz="1600" dirty="0"/>
          </a:p>
          <a:p>
            <a:r>
              <a:rPr lang="en-GB" sz="1600" dirty="0"/>
              <a:t>Return to the first position, then 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3129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421576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8054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1" y="2036550"/>
            <a:ext cx="2950832" cy="40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E5A3D"/>
                </a:solidFill>
              </a:rPr>
              <a:t>Ardha</a:t>
            </a:r>
            <a:r>
              <a:rPr lang="en-GB" b="1" dirty="0">
                <a:solidFill>
                  <a:srgbClr val="1E5A3D"/>
                </a:solidFill>
              </a:rPr>
              <a:t> </a:t>
            </a:r>
            <a:r>
              <a:rPr lang="en-GB" b="1" dirty="0" err="1">
                <a:solidFill>
                  <a:srgbClr val="1E5A3D"/>
                </a:solidFill>
              </a:rPr>
              <a:t>Bhekasana</a:t>
            </a:r>
            <a:endParaRPr lang="en-GB" b="1" dirty="0">
              <a:solidFill>
                <a:srgbClr val="1E5A3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E5A3D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Happy Baby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Gently stretches inner groin and spine, calms the mind and helps relieve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127665"/>
            <a:ext cx="3816350" cy="186895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Lie down on your back.</a:t>
            </a:r>
          </a:p>
          <a:p>
            <a:endParaRPr lang="en-GB" sz="1600" dirty="0"/>
          </a:p>
          <a:p>
            <a:r>
              <a:rPr lang="en-GB" sz="1600" dirty="0"/>
              <a:t>Exhale, bend your knees into your belly and hold onto your feet.</a:t>
            </a:r>
          </a:p>
          <a:p>
            <a:endParaRPr lang="en-GB" sz="1600" dirty="0"/>
          </a:p>
          <a:p>
            <a:r>
              <a:rPr lang="en-GB" sz="1600" dirty="0"/>
              <a:t>Allow your body to gently rock side to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14890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51258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448971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7914"/>
            <a:ext cx="3085959" cy="2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Tri </a:t>
            </a:r>
            <a:r>
              <a:rPr lang="en-GB" b="1" dirty="0" err="1">
                <a:solidFill>
                  <a:srgbClr val="FFC000"/>
                </a:solidFill>
              </a:rPr>
              <a:t>Pada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Adho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Mukha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Svanasana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Three-Legged Dog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37651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mind, relieves stress, energizes the body, strengthens arms and legs, stretches upper and lower body, relieves headaches, back pain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in downward-facing dog (hands and feet on the floor, bottom in the air in an upside-down V).</a:t>
            </a:r>
          </a:p>
          <a:p>
            <a:endParaRPr lang="en-GB" sz="1600" dirty="0"/>
          </a:p>
          <a:p>
            <a:r>
              <a:rPr lang="en-GB" sz="1600" dirty="0"/>
              <a:t>Lift one leg, hold, then lower with an exhale.</a:t>
            </a:r>
          </a:p>
          <a:p>
            <a:endParaRPr lang="en-GB" sz="1600" dirty="0"/>
          </a:p>
          <a:p>
            <a:r>
              <a:rPr lang="en-GB" sz="1600" dirty="0"/>
              <a:t>Repeat with the opposite leg.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704442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52226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150246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0095"/>
            <a:ext cx="3106888" cy="19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Bear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legs, sides and chest; releases tension.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knees, then sit back on your heels.</a:t>
            </a:r>
          </a:p>
          <a:p>
            <a:endParaRPr lang="en-GB" sz="1600" dirty="0"/>
          </a:p>
          <a:p>
            <a:r>
              <a:rPr lang="en-GB" sz="1600" dirty="0"/>
              <a:t>Spread your knees comfortably apart.</a:t>
            </a:r>
          </a:p>
          <a:p>
            <a:endParaRPr lang="en-GB" sz="1600" dirty="0"/>
          </a:p>
          <a:p>
            <a:r>
              <a:rPr lang="en-GB" sz="1600" dirty="0"/>
              <a:t>Bend forward, lowering your chest to the floor.</a:t>
            </a:r>
          </a:p>
          <a:p>
            <a:endParaRPr lang="en-GB" sz="1600" dirty="0"/>
          </a:p>
          <a:p>
            <a:r>
              <a:rPr lang="en-GB" sz="1600" dirty="0"/>
              <a:t>Bring your hands in front of you, locking your fingers together.</a:t>
            </a:r>
          </a:p>
          <a:p>
            <a:endParaRPr lang="en-GB" sz="1600" dirty="0"/>
          </a:p>
          <a:p>
            <a:r>
              <a:rPr lang="en-GB" sz="1600" dirty="0"/>
              <a:t>Exhale through your mouth, warming your hands.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772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273233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38840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36551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364290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24020"/>
            <a:ext cx="3017280" cy="15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Balasana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Child’s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6097" y="1808090"/>
            <a:ext cx="3882253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the hips, thighs, and ankles; calms the mind;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6097" y="2835876"/>
            <a:ext cx="3882253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Kneel on the floor, touching your big toes together.</a:t>
            </a:r>
          </a:p>
          <a:p>
            <a:endParaRPr lang="en-GB" sz="1600" dirty="0"/>
          </a:p>
          <a:p>
            <a:r>
              <a:rPr lang="en-GB" sz="1600" dirty="0"/>
              <a:t>Sit back on your heels and separate your knees hip-width apart.</a:t>
            </a:r>
          </a:p>
          <a:p>
            <a:endParaRPr lang="en-GB" sz="1600" dirty="0"/>
          </a:p>
          <a:p>
            <a:r>
              <a:rPr lang="en-GB" sz="1600" dirty="0"/>
              <a:t>Exhale, bringing your head down, and rest it on the floor in front of you.</a:t>
            </a:r>
          </a:p>
          <a:p>
            <a:endParaRPr lang="en-GB" sz="1600" dirty="0"/>
          </a:p>
          <a:p>
            <a:r>
              <a:rPr lang="en-GB" sz="1600" dirty="0"/>
              <a:t>Place your hands wherever they are comfortable by your head, your knees, etc.</a:t>
            </a:r>
          </a:p>
          <a:p>
            <a:endParaRPr lang="en-GB" sz="1600" dirty="0"/>
          </a:p>
          <a:p>
            <a:r>
              <a:rPr lang="en-GB" sz="1600" dirty="0"/>
              <a:t>Relax and breathe, holding this pose.</a:t>
            </a:r>
          </a:p>
        </p:txBody>
      </p:sp>
      <p:sp>
        <p:nvSpPr>
          <p:cNvPr id="4" name="Oval 3"/>
          <p:cNvSpPr/>
          <p:nvPr/>
        </p:nvSpPr>
        <p:spPr>
          <a:xfrm>
            <a:off x="3986609" y="297048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986609" y="3706927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986609" y="444337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986609" y="5130390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986609" y="5786743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365898"/>
            <a:ext cx="3095734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Virabhradhrasana</a:t>
            </a:r>
            <a:r>
              <a:rPr lang="en-GB" b="1" dirty="0">
                <a:solidFill>
                  <a:srgbClr val="C00000"/>
                </a:solidFill>
              </a:rPr>
              <a:t> II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C00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Warrior II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and stretches legs and core; stretches chest and shoulders; relieves backaches.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with your feet wide apart. Turn your left foot out 90°.</a:t>
            </a:r>
          </a:p>
          <a:p>
            <a:endParaRPr lang="en-GB" sz="1600" dirty="0"/>
          </a:p>
          <a:p>
            <a:r>
              <a:rPr lang="en-GB" sz="1600" dirty="0"/>
              <a:t>Inhale, and lift your arms parallel to the floor.</a:t>
            </a:r>
          </a:p>
          <a:p>
            <a:endParaRPr lang="en-GB" sz="1600" dirty="0"/>
          </a:p>
          <a:p>
            <a:r>
              <a:rPr lang="en-GB" sz="1600" dirty="0"/>
              <a:t>Exhale and bend your right knee. Be careful not to extend your knee past your ankle.</a:t>
            </a:r>
          </a:p>
          <a:p>
            <a:endParaRPr lang="en-GB" sz="1600" dirty="0"/>
          </a:p>
          <a:p>
            <a:r>
              <a:rPr lang="en-GB" sz="1600" dirty="0"/>
              <a:t>Keep your torso tall, turn your head, and look out over your finger tips.</a:t>
            </a:r>
          </a:p>
          <a:p>
            <a:endParaRPr lang="en-GB" sz="1600" dirty="0"/>
          </a:p>
          <a:p>
            <a:r>
              <a:rPr lang="en-GB" sz="1600" dirty="0"/>
              <a:t>Inhale and straighten your legs and lower your arms. Repeat on the opposite side.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70692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34203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064391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602092" y="5786743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7" y="2592417"/>
            <a:ext cx="2694390" cy="22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Dhanurasana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entire front of the body, strengthens back muscles and improves posture.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belly, with your hands by your body, palms up.</a:t>
            </a:r>
          </a:p>
          <a:p>
            <a:endParaRPr lang="en-GB" sz="1600" dirty="0"/>
          </a:p>
          <a:p>
            <a:r>
              <a:rPr lang="en-GB" sz="1600" dirty="0"/>
              <a:t>Exhale and bend your knees. Reach back with your hands and take hold of your ankles.</a:t>
            </a:r>
          </a:p>
          <a:p>
            <a:endParaRPr lang="en-GB" sz="1600" dirty="0"/>
          </a:p>
          <a:p>
            <a:r>
              <a:rPr lang="en-GB" sz="1600" dirty="0"/>
              <a:t>Inhale and lift your heels towards the ceiling and your thighs away from the floor. Your chest will lift away from the floor.</a:t>
            </a:r>
          </a:p>
          <a:p>
            <a:endParaRPr lang="en-GB" sz="1600" dirty="0"/>
          </a:p>
          <a:p>
            <a:r>
              <a:rPr lang="en-GB" sz="1600" dirty="0"/>
              <a:t>Gaze forward. Hold this position, and release as you exhale.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81739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69483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54755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6" y="2664595"/>
            <a:ext cx="2273644" cy="20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Crescent Moon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772213"/>
            <a:ext cx="4244719" cy="2607619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Inhale and raise your hands over your head, pressing palms together.</a:t>
            </a:r>
          </a:p>
          <a:p>
            <a:endParaRPr lang="en-GB" sz="1600" dirty="0"/>
          </a:p>
          <a:p>
            <a:r>
              <a:rPr lang="en-GB" sz="1600" dirty="0"/>
              <a:t>Exhale and tip your body to one side.</a:t>
            </a:r>
          </a:p>
          <a:p>
            <a:endParaRPr lang="en-GB" sz="1600" dirty="0"/>
          </a:p>
          <a:p>
            <a:r>
              <a:rPr lang="en-GB" sz="1600" dirty="0"/>
              <a:t>Inhale and return to standing straight.</a:t>
            </a:r>
          </a:p>
          <a:p>
            <a:endParaRPr lang="en-GB" sz="1600" dirty="0"/>
          </a:p>
          <a:p>
            <a:r>
              <a:rPr lang="en-GB" sz="1600" dirty="0"/>
              <a:t>Repeat on opposite side.</a:t>
            </a:r>
          </a:p>
          <a:p>
            <a:endParaRPr lang="en-GB" sz="1600" dirty="0"/>
          </a:p>
          <a:p>
            <a:r>
              <a:rPr lang="en-GB" sz="1600" dirty="0"/>
              <a:t>Exhale and lower your arms.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2857822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512837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3997604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4482371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602092" y="4967138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47" y="1955222"/>
            <a:ext cx="2048788" cy="37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Downward Dog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>
                <a:latin typeface="Twinkl" pitchFamily="2" charset="0"/>
              </a:rPr>
              <a:t>Stretches the shoulders, hamstrings, calves, arches and hands; calms the mind.</a:t>
            </a:r>
            <a:endParaRPr lang="en-GB" sz="1400" dirty="0">
              <a:latin typeface="Twink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6" y="2772213"/>
            <a:ext cx="4042426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" pitchFamily="2" charset="0"/>
              </a:rPr>
              <a:t>Start on your hands and knees, with your knees slightly apart, directly under the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Your hands should be shoulder-width apart, and slightly in front of your shoulders.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Curl your toes under, straighten your knees and lift your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Keep your head between your arms.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Hold this pose and breathe.</a:t>
            </a:r>
            <a:endParaRPr lang="en-GB" sz="1600" dirty="0"/>
          </a:p>
        </p:txBody>
      </p:sp>
      <p:sp>
        <p:nvSpPr>
          <p:cNvPr id="4" name="Oval 3"/>
          <p:cNvSpPr/>
          <p:nvPr/>
        </p:nvSpPr>
        <p:spPr>
          <a:xfrm>
            <a:off x="3837226" y="2883949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837226" y="3633361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837226" y="439148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837226" y="497005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837226" y="5476858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4C86AA-2F1E-4C36-91FA-28FE5533B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57894"/>
            <a:ext cx="2874901" cy="14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EE6832"/>
                </a:solidFill>
              </a:rPr>
              <a:t>Tadasana</a:t>
            </a:r>
            <a:endParaRPr lang="en-GB" b="1" dirty="0">
              <a:solidFill>
                <a:srgbClr val="EE683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EE6832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Mountain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Improves posture, strengthens core muscles and legs.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tall with your weight balanced evenly on your feet.</a:t>
            </a:r>
          </a:p>
          <a:p>
            <a:endParaRPr lang="en-GB" sz="1600" dirty="0"/>
          </a:p>
          <a:p>
            <a:r>
              <a:rPr lang="en-GB" sz="1600" dirty="0"/>
              <a:t>Firm your thigh muscles and pull in your tummy.</a:t>
            </a:r>
          </a:p>
          <a:p>
            <a:endParaRPr lang="en-GB" sz="1600" dirty="0"/>
          </a:p>
          <a:p>
            <a:r>
              <a:rPr lang="en-GB" sz="1600" dirty="0"/>
              <a:t>Press your shoulders back and hang your arms beside your torso.</a:t>
            </a:r>
          </a:p>
          <a:p>
            <a:endParaRPr lang="en-GB" sz="1600" dirty="0"/>
          </a:p>
          <a:p>
            <a:r>
              <a:rPr lang="en-GB" sz="1600" dirty="0"/>
              <a:t>Breathe deeply and hold as long as needed (at least two breaths).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26060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52401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78742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8" y="1827720"/>
            <a:ext cx="1274400" cy="42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FFC000"/>
                </a:solidFill>
              </a:rPr>
              <a:t>Utkataasana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Chair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legs, stretches shoulders and chest.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in mountain pose. (Standing with your feet shoulder width apart and arms by your side).</a:t>
            </a:r>
          </a:p>
          <a:p>
            <a:endParaRPr lang="en-GB" sz="1600" dirty="0"/>
          </a:p>
          <a:p>
            <a:r>
              <a:rPr lang="en-GB" sz="1600" dirty="0"/>
              <a:t>Exhale, and bend your knees as if you were sitting in a chair.</a:t>
            </a:r>
          </a:p>
          <a:p>
            <a:endParaRPr lang="en-GB" sz="1600" dirty="0"/>
          </a:p>
          <a:p>
            <a:r>
              <a:rPr lang="en-GB" sz="1600" dirty="0"/>
              <a:t>Reach your arms towards the ceiling with your palms facing each other.</a:t>
            </a:r>
          </a:p>
          <a:p>
            <a:endParaRPr lang="en-GB" sz="1600" dirty="0"/>
          </a:p>
          <a:p>
            <a:r>
              <a:rPr lang="en-GB" sz="1600" dirty="0"/>
              <a:t>Hold this pose and breathe.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88143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607774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006195"/>
            <a:ext cx="1282882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Vriksasana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BC010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Tree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8087" y="1827720"/>
            <a:ext cx="5060264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500" dirty="0"/>
              <a:t>Improves balance, strengthens thighs, calves and ankles, stretches legs and chest, develops concentration.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8087" y="2711790"/>
            <a:ext cx="5060263" cy="337706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500" dirty="0"/>
              <a:t>Begin in mountain pose. (Feet shoulder-width apart, hands at your sides.)</a:t>
            </a:r>
          </a:p>
          <a:p>
            <a:endParaRPr lang="en-GB" sz="1500" dirty="0"/>
          </a:p>
          <a:p>
            <a:r>
              <a:rPr lang="en-GB" sz="1500" dirty="0"/>
              <a:t>Lift your right foot, turning your knee out; place your foot on your leg wherever feels comfortable.</a:t>
            </a:r>
          </a:p>
          <a:p>
            <a:endParaRPr lang="en-GB" sz="1500" dirty="0"/>
          </a:p>
          <a:p>
            <a:r>
              <a:rPr lang="en-GB" sz="1500" dirty="0"/>
              <a:t>Press your hands together.</a:t>
            </a:r>
          </a:p>
          <a:p>
            <a:endParaRPr lang="en-GB" sz="1500" dirty="0"/>
          </a:p>
          <a:p>
            <a:r>
              <a:rPr lang="en-GB" sz="1500" dirty="0"/>
              <a:t>Raise your arms over your head and look up to your hands if possible.</a:t>
            </a:r>
          </a:p>
          <a:p>
            <a:endParaRPr lang="en-GB" sz="1500" dirty="0"/>
          </a:p>
          <a:p>
            <a:r>
              <a:rPr lang="en-GB" sz="1500" dirty="0"/>
              <a:t>Return hands to your chest and lower your right leg.</a:t>
            </a:r>
          </a:p>
          <a:p>
            <a:endParaRPr lang="en-GB" sz="1500" dirty="0"/>
          </a:p>
          <a:p>
            <a:r>
              <a:rPr lang="en-GB" sz="1500" dirty="0"/>
              <a:t>Repeat with left leg.</a:t>
            </a:r>
          </a:p>
        </p:txBody>
      </p:sp>
      <p:sp>
        <p:nvSpPr>
          <p:cNvPr id="4" name="Oval 3"/>
          <p:cNvSpPr/>
          <p:nvPr/>
        </p:nvSpPr>
        <p:spPr>
          <a:xfrm>
            <a:off x="2800866" y="2824332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800866" y="349862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800866" y="411679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800866" y="4656450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800866" y="5209688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800866" y="5680546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1814790"/>
            <a:ext cx="1474573" cy="42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Rainbow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knees. Raise both hands over your head.</a:t>
            </a:r>
          </a:p>
          <a:p>
            <a:endParaRPr lang="en-GB" sz="1600" dirty="0"/>
          </a:p>
          <a:p>
            <a:r>
              <a:rPr lang="en-GB" sz="1600" dirty="0"/>
              <a:t>Drop one hand by your side, exhale and arch your arm over your body.</a:t>
            </a:r>
          </a:p>
          <a:p>
            <a:endParaRPr lang="en-GB" sz="1600" dirty="0"/>
          </a:p>
          <a:p>
            <a:r>
              <a:rPr lang="en-GB" sz="1600" dirty="0"/>
              <a:t>Hold this position.</a:t>
            </a:r>
          </a:p>
          <a:p>
            <a:endParaRPr lang="en-GB" sz="1600" dirty="0"/>
          </a:p>
          <a:p>
            <a:r>
              <a:rPr lang="en-GB" sz="1600" dirty="0"/>
              <a:t>As you bring your dropped arm back over your head, straighten your body.</a:t>
            </a:r>
          </a:p>
          <a:p>
            <a:endParaRPr lang="en-GB" sz="1600" dirty="0"/>
          </a:p>
          <a:p>
            <a:r>
              <a:rPr lang="en-GB" sz="1600" dirty="0"/>
              <a:t>Repeat on the other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60822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38856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35857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44789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" y="1927655"/>
            <a:ext cx="2819648" cy="3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930A6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Elephant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legs and back, relieves stress and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Bend at the hips.</a:t>
            </a:r>
          </a:p>
          <a:p>
            <a:endParaRPr lang="en-GB" sz="1600" dirty="0"/>
          </a:p>
          <a:p>
            <a:r>
              <a:rPr lang="en-GB" sz="1600" dirty="0"/>
              <a:t>Let arms hang low then clasp fingers together.</a:t>
            </a:r>
          </a:p>
          <a:p>
            <a:endParaRPr lang="en-GB" sz="1600" dirty="0"/>
          </a:p>
          <a:p>
            <a:r>
              <a:rPr lang="en-GB" sz="1600" dirty="0"/>
              <a:t>Swing arms from side to side like a trunk. Swing your whole body from side to side to walk like an elephant.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544930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150631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02906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786192"/>
            <a:ext cx="3036313" cy="3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25889F"/>
                </a:solidFill>
              </a:rPr>
              <a:t>Bhujangasana</a:t>
            </a:r>
            <a:endParaRPr lang="en-GB" b="1" dirty="0">
              <a:solidFill>
                <a:srgbClr val="2588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25889F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Cobra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spine, backs of arms and legs; stretches shoulders, chest and belly, improves posture, helps relieve stress.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997097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lying on your tummy.</a:t>
            </a:r>
          </a:p>
          <a:p>
            <a:endParaRPr lang="en-GB" sz="1600" dirty="0"/>
          </a:p>
          <a:p>
            <a:r>
              <a:rPr lang="en-GB" sz="1600" dirty="0"/>
              <a:t>While exhaling, lift your head and upper torso off the floor.</a:t>
            </a:r>
          </a:p>
          <a:p>
            <a:endParaRPr lang="en-GB" sz="1600" dirty="0"/>
          </a:p>
          <a:p>
            <a:r>
              <a:rPr lang="en-GB" sz="1600" dirty="0"/>
              <a:t>Gaze forward or slightly upward.</a:t>
            </a:r>
          </a:p>
          <a:p>
            <a:endParaRPr lang="en-GB" sz="1600" dirty="0"/>
          </a:p>
          <a:p>
            <a:r>
              <a:rPr lang="en-GB" sz="1600" dirty="0"/>
              <a:t>Hold this position, then release.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97097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38898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199155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708619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8" y="2997097"/>
            <a:ext cx="2866766" cy="15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8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DE1E5A"/>
                </a:solidFill>
              </a:rPr>
              <a:t>Marjaryasana</a:t>
            </a:r>
            <a:r>
              <a:rPr lang="en-GB" b="1" dirty="0">
                <a:solidFill>
                  <a:srgbClr val="DE1E5A"/>
                </a:solidFill>
              </a:rPr>
              <a:t> </a:t>
            </a:r>
            <a:r>
              <a:rPr lang="en-GB" b="1" dirty="0" err="1">
                <a:solidFill>
                  <a:srgbClr val="DE1E5A"/>
                </a:solidFill>
              </a:rPr>
              <a:t>Bitilasana</a:t>
            </a:r>
            <a:endParaRPr lang="en-GB" b="1" dirty="0">
              <a:solidFill>
                <a:srgbClr val="DE1E5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Cat Cow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torso and neck, gently massages spine and internal organs.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by kneeling on hands and knees. Make sure hands are below your shoulders and your knees below your hips.</a:t>
            </a:r>
          </a:p>
          <a:p>
            <a:endParaRPr lang="en-GB" sz="1600" dirty="0"/>
          </a:p>
          <a:p>
            <a:r>
              <a:rPr lang="en-GB" sz="1600" dirty="0"/>
              <a:t>Inhale and look up to the ceiling, allow your belly to sink toward the floor.</a:t>
            </a:r>
          </a:p>
          <a:p>
            <a:endParaRPr lang="en-GB" sz="1600" dirty="0"/>
          </a:p>
          <a:p>
            <a:r>
              <a:rPr lang="en-GB" sz="1600" dirty="0"/>
              <a:t>Exhale and round your back towards the ceiling and look at your belly.</a:t>
            </a:r>
          </a:p>
          <a:p>
            <a:endParaRPr lang="en-GB" sz="1600" dirty="0"/>
          </a:p>
          <a:p>
            <a:r>
              <a:rPr lang="en-GB" sz="1600" dirty="0"/>
              <a:t>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16493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199071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932322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543239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3"/>
          <a:stretch/>
        </p:blipFill>
        <p:spPr>
          <a:xfrm>
            <a:off x="1033848" y="1952911"/>
            <a:ext cx="2640228" cy="1870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4" r="-4281"/>
          <a:stretch/>
        </p:blipFill>
        <p:spPr>
          <a:xfrm>
            <a:off x="1033848" y="4067705"/>
            <a:ext cx="2640228" cy="1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Simhasana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Lion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hips, thighs and ankles; calms the mind,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knees, then sit back onto your heels.</a:t>
            </a:r>
          </a:p>
          <a:p>
            <a:endParaRPr lang="en-GB" sz="1600" dirty="0"/>
          </a:p>
          <a:p>
            <a:r>
              <a:rPr lang="en-GB" sz="1600" dirty="0"/>
              <a:t>Spread your fingers out and press your palms onto your knees.</a:t>
            </a:r>
          </a:p>
          <a:p>
            <a:endParaRPr lang="en-GB" sz="1600" dirty="0"/>
          </a:p>
          <a:p>
            <a:r>
              <a:rPr lang="en-GB" sz="1600" dirty="0"/>
              <a:t>Take a deep breath in through your nose.</a:t>
            </a:r>
          </a:p>
          <a:p>
            <a:endParaRPr lang="en-GB" sz="1600" dirty="0"/>
          </a:p>
          <a:p>
            <a:r>
              <a:rPr lang="en-GB" sz="1600" dirty="0"/>
              <a:t>Open your mouth, stretch out your tongue, open your eyes wide and let your breath out through your mouth.</a:t>
            </a:r>
          </a:p>
          <a:p>
            <a:endParaRPr lang="en-GB" sz="1600" dirty="0"/>
          </a:p>
          <a:p>
            <a:r>
              <a:rPr lang="en-GB" sz="1600" dirty="0"/>
              <a:t>Repeat a few times.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74790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86978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22265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35782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28303" y="5774013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49" y="2222095"/>
            <a:ext cx="2439946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1365</Words>
  <Application>Microsoft Office PowerPoint</Application>
  <PresentationFormat>On-screen Show (4:3)</PresentationFormat>
  <Paragraphs>277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Twinkl SemiBold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Hannah Sinnott</cp:lastModifiedBy>
  <cp:revision>51</cp:revision>
  <dcterms:created xsi:type="dcterms:W3CDTF">2017-11-07T10:19:17Z</dcterms:created>
  <dcterms:modified xsi:type="dcterms:W3CDTF">2020-05-13T11:17:42Z</dcterms:modified>
</cp:coreProperties>
</file>